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63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2998B-58A8-4F51-8FD9-29E4DF011B8E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AE24FB9-F3A5-4A10-B903-53336C0CD09F}">
      <dgm:prSet/>
      <dgm:spPr/>
      <dgm:t>
        <a:bodyPr/>
        <a:lstStyle/>
        <a:p>
          <a:r>
            <a:rPr lang="pt-PT"/>
            <a:t>Pygame</a:t>
          </a:r>
          <a:endParaRPr lang="en-US"/>
        </a:p>
      </dgm:t>
    </dgm:pt>
    <dgm:pt modelId="{57A0ED1E-55EF-4C7D-A89B-3E8B81F82BAA}" type="parTrans" cxnId="{E24A5466-0A47-4D25-93D6-030F0C144F3B}">
      <dgm:prSet/>
      <dgm:spPr/>
      <dgm:t>
        <a:bodyPr/>
        <a:lstStyle/>
        <a:p>
          <a:endParaRPr lang="en-US"/>
        </a:p>
      </dgm:t>
    </dgm:pt>
    <dgm:pt modelId="{30E54551-2DBC-477C-8369-0695194638BB}" type="sibTrans" cxnId="{E24A5466-0A47-4D25-93D6-030F0C144F3B}">
      <dgm:prSet/>
      <dgm:spPr/>
      <dgm:t>
        <a:bodyPr/>
        <a:lstStyle/>
        <a:p>
          <a:endParaRPr lang="en-US"/>
        </a:p>
      </dgm:t>
    </dgm:pt>
    <dgm:pt modelId="{BAF74AB3-F641-44DA-AB2A-C07395B2AFC9}">
      <dgm:prSet/>
      <dgm:spPr/>
      <dgm:t>
        <a:bodyPr/>
        <a:lstStyle/>
        <a:p>
          <a:r>
            <a:rPr lang="pt-PT"/>
            <a:t>OpenCV</a:t>
          </a:r>
          <a:endParaRPr lang="en-US"/>
        </a:p>
      </dgm:t>
    </dgm:pt>
    <dgm:pt modelId="{9F817F19-A247-4056-9672-C434F40471D4}" type="parTrans" cxnId="{8A2EB2BD-BC4D-4006-A98A-B68798D517A3}">
      <dgm:prSet/>
      <dgm:spPr/>
      <dgm:t>
        <a:bodyPr/>
        <a:lstStyle/>
        <a:p>
          <a:endParaRPr lang="en-US"/>
        </a:p>
      </dgm:t>
    </dgm:pt>
    <dgm:pt modelId="{91F01200-93D4-4392-980A-9C82A16760B9}" type="sibTrans" cxnId="{8A2EB2BD-BC4D-4006-A98A-B68798D517A3}">
      <dgm:prSet/>
      <dgm:spPr/>
      <dgm:t>
        <a:bodyPr/>
        <a:lstStyle/>
        <a:p>
          <a:endParaRPr lang="en-US"/>
        </a:p>
      </dgm:t>
    </dgm:pt>
    <dgm:pt modelId="{44AFA252-52E1-4E24-AF6F-F8EC84C86F4B}">
      <dgm:prSet/>
      <dgm:spPr/>
      <dgm:t>
        <a:bodyPr/>
        <a:lstStyle/>
        <a:p>
          <a:r>
            <a:rPr lang="pt-PT" dirty="0" err="1"/>
            <a:t>MediaPipe</a:t>
          </a:r>
          <a:endParaRPr lang="en-US" dirty="0"/>
        </a:p>
      </dgm:t>
    </dgm:pt>
    <dgm:pt modelId="{E8800194-CF5B-4634-BAB8-C2ED91D761CC}" type="parTrans" cxnId="{190A718B-4792-4DE6-9C61-CD7AE0392196}">
      <dgm:prSet/>
      <dgm:spPr/>
      <dgm:t>
        <a:bodyPr/>
        <a:lstStyle/>
        <a:p>
          <a:endParaRPr lang="en-US"/>
        </a:p>
      </dgm:t>
    </dgm:pt>
    <dgm:pt modelId="{01E300CD-B8CC-492F-A117-0C48D231624C}" type="sibTrans" cxnId="{190A718B-4792-4DE6-9C61-CD7AE0392196}">
      <dgm:prSet/>
      <dgm:spPr/>
      <dgm:t>
        <a:bodyPr/>
        <a:lstStyle/>
        <a:p>
          <a:endParaRPr lang="en-US"/>
        </a:p>
      </dgm:t>
    </dgm:pt>
    <dgm:pt modelId="{B319D6A8-4B3A-4307-A161-E2426D52BBF3}">
      <dgm:prSet/>
      <dgm:spPr/>
      <dgm:t>
        <a:bodyPr/>
        <a:lstStyle/>
        <a:p>
          <a:r>
            <a:rPr lang="pt-PT" dirty="0"/>
            <a:t>Deteção das Mãos</a:t>
          </a:r>
          <a:endParaRPr lang="en-US" dirty="0"/>
        </a:p>
      </dgm:t>
    </dgm:pt>
    <dgm:pt modelId="{02A1C5B6-929B-4D37-8546-544F5A0C0B94}" type="parTrans" cxnId="{F1AB207A-3AB5-4955-AE9A-77538A6E384E}">
      <dgm:prSet/>
      <dgm:spPr/>
      <dgm:t>
        <a:bodyPr/>
        <a:lstStyle/>
        <a:p>
          <a:endParaRPr lang="en-US"/>
        </a:p>
      </dgm:t>
    </dgm:pt>
    <dgm:pt modelId="{AAD5B630-8887-4DD7-9E55-98D6FF72C5CF}" type="sibTrans" cxnId="{F1AB207A-3AB5-4955-AE9A-77538A6E384E}">
      <dgm:prSet/>
      <dgm:spPr/>
      <dgm:t>
        <a:bodyPr/>
        <a:lstStyle/>
        <a:p>
          <a:endParaRPr lang="en-US"/>
        </a:p>
      </dgm:t>
    </dgm:pt>
    <dgm:pt modelId="{BDF2BC39-4F8B-447D-A4C2-7AD00D0861F5}">
      <dgm:prSet/>
      <dgm:spPr/>
      <dgm:t>
        <a:bodyPr/>
        <a:lstStyle/>
        <a:p>
          <a:r>
            <a:rPr lang="pt-PT" dirty="0"/>
            <a:t>Estimação do Corpo</a:t>
          </a:r>
          <a:endParaRPr lang="en-US" dirty="0"/>
        </a:p>
      </dgm:t>
    </dgm:pt>
    <dgm:pt modelId="{E700A082-41D1-41FE-ABD1-CDC91941A041}" type="parTrans" cxnId="{3C77A750-A33B-48D4-859E-6E1A6848E72B}">
      <dgm:prSet/>
      <dgm:spPr/>
      <dgm:t>
        <a:bodyPr/>
        <a:lstStyle/>
        <a:p>
          <a:endParaRPr lang="en-US"/>
        </a:p>
      </dgm:t>
    </dgm:pt>
    <dgm:pt modelId="{FF8B0F5F-17BE-405E-87B9-4B4BF0CBE4F2}" type="sibTrans" cxnId="{3C77A750-A33B-48D4-859E-6E1A6848E72B}">
      <dgm:prSet/>
      <dgm:spPr/>
      <dgm:t>
        <a:bodyPr/>
        <a:lstStyle/>
        <a:p>
          <a:endParaRPr lang="en-US"/>
        </a:p>
      </dgm:t>
    </dgm:pt>
    <dgm:pt modelId="{E5F5DA4B-F45C-4AD9-967A-28230C198D1A}">
      <dgm:prSet/>
      <dgm:spPr/>
      <dgm:t>
        <a:bodyPr/>
        <a:lstStyle/>
        <a:p>
          <a:r>
            <a:rPr lang="pt-PT" dirty="0" err="1"/>
            <a:t>SQLite</a:t>
          </a:r>
          <a:endParaRPr lang="en-US" dirty="0"/>
        </a:p>
      </dgm:t>
    </dgm:pt>
    <dgm:pt modelId="{0B0FE354-A3D7-4447-89B8-16272CD289A2}" type="parTrans" cxnId="{E9CCB12B-2947-437D-AACA-3DA2AF66EE5A}">
      <dgm:prSet/>
      <dgm:spPr/>
      <dgm:t>
        <a:bodyPr/>
        <a:lstStyle/>
        <a:p>
          <a:endParaRPr lang="en-US"/>
        </a:p>
      </dgm:t>
    </dgm:pt>
    <dgm:pt modelId="{0C21C48D-B527-4E34-BBD3-FBE53A349922}" type="sibTrans" cxnId="{E9CCB12B-2947-437D-AACA-3DA2AF66EE5A}">
      <dgm:prSet/>
      <dgm:spPr/>
      <dgm:t>
        <a:bodyPr/>
        <a:lstStyle/>
        <a:p>
          <a:endParaRPr lang="en-US"/>
        </a:p>
      </dgm:t>
    </dgm:pt>
    <dgm:pt modelId="{8C30FD53-2D49-44A9-B495-47A1303DD0A4}">
      <dgm:prSet/>
      <dgm:spPr/>
      <dgm:t>
        <a:bodyPr/>
        <a:lstStyle/>
        <a:p>
          <a:r>
            <a:rPr lang="pt-PT" dirty="0" err="1"/>
            <a:t>LeaderBoard</a:t>
          </a:r>
          <a:endParaRPr lang="en-US" dirty="0"/>
        </a:p>
      </dgm:t>
    </dgm:pt>
    <dgm:pt modelId="{6548D249-25DE-4BF7-B383-742DF0BA8045}" type="parTrans" cxnId="{39E7C43D-40FF-41AA-8E80-D403B3E6D54D}">
      <dgm:prSet/>
      <dgm:spPr/>
      <dgm:t>
        <a:bodyPr/>
        <a:lstStyle/>
        <a:p>
          <a:endParaRPr lang="en-US"/>
        </a:p>
      </dgm:t>
    </dgm:pt>
    <dgm:pt modelId="{084DB1D4-7565-4B1C-B761-D0ACA1E5BCD0}" type="sibTrans" cxnId="{39E7C43D-40FF-41AA-8E80-D403B3E6D54D}">
      <dgm:prSet/>
      <dgm:spPr/>
      <dgm:t>
        <a:bodyPr/>
        <a:lstStyle/>
        <a:p>
          <a:endParaRPr lang="en-US"/>
        </a:p>
      </dgm:t>
    </dgm:pt>
    <dgm:pt modelId="{6F78C2B2-F8F9-458C-8325-67E1E39A0699}" type="pres">
      <dgm:prSet presAssocID="{8C62998B-58A8-4F51-8FD9-29E4DF011B8E}" presName="linear" presStyleCnt="0">
        <dgm:presLayoutVars>
          <dgm:dir/>
          <dgm:animLvl val="lvl"/>
          <dgm:resizeHandles val="exact"/>
        </dgm:presLayoutVars>
      </dgm:prSet>
      <dgm:spPr/>
    </dgm:pt>
    <dgm:pt modelId="{66FD2D86-7DF5-4E53-BD23-D8F9934EB83E}" type="pres">
      <dgm:prSet presAssocID="{DAE24FB9-F3A5-4A10-B903-53336C0CD09F}" presName="parentLin" presStyleCnt="0"/>
      <dgm:spPr/>
    </dgm:pt>
    <dgm:pt modelId="{DDEF7D43-1497-4893-8257-DDC4A097BCC5}" type="pres">
      <dgm:prSet presAssocID="{DAE24FB9-F3A5-4A10-B903-53336C0CD09F}" presName="parentLeftMargin" presStyleLbl="node1" presStyleIdx="0" presStyleCnt="4"/>
      <dgm:spPr/>
    </dgm:pt>
    <dgm:pt modelId="{DB44AC21-5572-4AAF-A9E6-2940E3304037}" type="pres">
      <dgm:prSet presAssocID="{DAE24FB9-F3A5-4A10-B903-53336C0CD0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05D02-9883-4E3A-AB7C-A7A4E49814EC}" type="pres">
      <dgm:prSet presAssocID="{DAE24FB9-F3A5-4A10-B903-53336C0CD09F}" presName="negativeSpace" presStyleCnt="0"/>
      <dgm:spPr/>
    </dgm:pt>
    <dgm:pt modelId="{9FFF1E6B-CE82-4C4C-8B19-2EFEBDDF9BBF}" type="pres">
      <dgm:prSet presAssocID="{DAE24FB9-F3A5-4A10-B903-53336C0CD09F}" presName="childText" presStyleLbl="conFgAcc1" presStyleIdx="0" presStyleCnt="4">
        <dgm:presLayoutVars>
          <dgm:bulletEnabled val="1"/>
        </dgm:presLayoutVars>
      </dgm:prSet>
      <dgm:spPr/>
    </dgm:pt>
    <dgm:pt modelId="{8F747B7D-9F62-4974-9BA3-CDCC6DB35380}" type="pres">
      <dgm:prSet presAssocID="{30E54551-2DBC-477C-8369-0695194638BB}" presName="spaceBetweenRectangles" presStyleCnt="0"/>
      <dgm:spPr/>
    </dgm:pt>
    <dgm:pt modelId="{FC5BCD73-A9C7-4F3F-AEF3-3DE5D8533BFE}" type="pres">
      <dgm:prSet presAssocID="{BAF74AB3-F641-44DA-AB2A-C07395B2AFC9}" presName="parentLin" presStyleCnt="0"/>
      <dgm:spPr/>
    </dgm:pt>
    <dgm:pt modelId="{86559125-1983-47CA-9BD1-ED0EF9CEA2DC}" type="pres">
      <dgm:prSet presAssocID="{BAF74AB3-F641-44DA-AB2A-C07395B2AFC9}" presName="parentLeftMargin" presStyleLbl="node1" presStyleIdx="0" presStyleCnt="4"/>
      <dgm:spPr/>
    </dgm:pt>
    <dgm:pt modelId="{0187FF43-8E65-43B2-81B4-EC61A65A30FB}" type="pres">
      <dgm:prSet presAssocID="{BAF74AB3-F641-44DA-AB2A-C07395B2AF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CE638E-A594-4C0A-B645-946CB515D621}" type="pres">
      <dgm:prSet presAssocID="{BAF74AB3-F641-44DA-AB2A-C07395B2AFC9}" presName="negativeSpace" presStyleCnt="0"/>
      <dgm:spPr/>
    </dgm:pt>
    <dgm:pt modelId="{F1316397-72FC-4C18-AAE5-6E6CD5696190}" type="pres">
      <dgm:prSet presAssocID="{BAF74AB3-F641-44DA-AB2A-C07395B2AFC9}" presName="childText" presStyleLbl="conFgAcc1" presStyleIdx="1" presStyleCnt="4">
        <dgm:presLayoutVars>
          <dgm:bulletEnabled val="1"/>
        </dgm:presLayoutVars>
      </dgm:prSet>
      <dgm:spPr/>
    </dgm:pt>
    <dgm:pt modelId="{B697F1A1-61F1-42B4-8A02-EADC18FC78AB}" type="pres">
      <dgm:prSet presAssocID="{91F01200-93D4-4392-980A-9C82A16760B9}" presName="spaceBetweenRectangles" presStyleCnt="0"/>
      <dgm:spPr/>
    </dgm:pt>
    <dgm:pt modelId="{6D7F8915-7604-4D0E-AE37-8DB40763F38B}" type="pres">
      <dgm:prSet presAssocID="{44AFA252-52E1-4E24-AF6F-F8EC84C86F4B}" presName="parentLin" presStyleCnt="0"/>
      <dgm:spPr/>
    </dgm:pt>
    <dgm:pt modelId="{99F11FCB-6909-46F3-B1D1-3C9FB42CD9CC}" type="pres">
      <dgm:prSet presAssocID="{44AFA252-52E1-4E24-AF6F-F8EC84C86F4B}" presName="parentLeftMargin" presStyleLbl="node1" presStyleIdx="1" presStyleCnt="4"/>
      <dgm:spPr/>
    </dgm:pt>
    <dgm:pt modelId="{98DA1B75-61F9-421A-9B96-C552CFB01F0C}" type="pres">
      <dgm:prSet presAssocID="{44AFA252-52E1-4E24-AF6F-F8EC84C86F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DF3E31-5E6B-4C1C-81C6-D2910E05B2F7}" type="pres">
      <dgm:prSet presAssocID="{44AFA252-52E1-4E24-AF6F-F8EC84C86F4B}" presName="negativeSpace" presStyleCnt="0"/>
      <dgm:spPr/>
    </dgm:pt>
    <dgm:pt modelId="{3271F2A5-EF27-435A-8248-0C0A06882A0D}" type="pres">
      <dgm:prSet presAssocID="{44AFA252-52E1-4E24-AF6F-F8EC84C86F4B}" presName="childText" presStyleLbl="conFgAcc1" presStyleIdx="2" presStyleCnt="4">
        <dgm:presLayoutVars>
          <dgm:bulletEnabled val="1"/>
        </dgm:presLayoutVars>
      </dgm:prSet>
      <dgm:spPr/>
    </dgm:pt>
    <dgm:pt modelId="{5E47707F-79E8-40C6-92F0-0AB0E62AAA73}" type="pres">
      <dgm:prSet presAssocID="{01E300CD-B8CC-492F-A117-0C48D231624C}" presName="spaceBetweenRectangles" presStyleCnt="0"/>
      <dgm:spPr/>
    </dgm:pt>
    <dgm:pt modelId="{EDCCBD82-1D6D-4A60-8B9B-787DEB3C3D73}" type="pres">
      <dgm:prSet presAssocID="{E5F5DA4B-F45C-4AD9-967A-28230C198D1A}" presName="parentLin" presStyleCnt="0"/>
      <dgm:spPr/>
    </dgm:pt>
    <dgm:pt modelId="{CFB04704-38EC-47C6-9ACB-B0500720E171}" type="pres">
      <dgm:prSet presAssocID="{E5F5DA4B-F45C-4AD9-967A-28230C198D1A}" presName="parentLeftMargin" presStyleLbl="node1" presStyleIdx="2" presStyleCnt="4"/>
      <dgm:spPr/>
    </dgm:pt>
    <dgm:pt modelId="{836706E3-F0AE-4A7C-99C9-1FE5D21A9AFA}" type="pres">
      <dgm:prSet presAssocID="{E5F5DA4B-F45C-4AD9-967A-28230C198D1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10CE0A4-BF5F-475F-B8D9-6B3E30347383}" type="pres">
      <dgm:prSet presAssocID="{E5F5DA4B-F45C-4AD9-967A-28230C198D1A}" presName="negativeSpace" presStyleCnt="0"/>
      <dgm:spPr/>
    </dgm:pt>
    <dgm:pt modelId="{59441D53-F955-473D-AD01-DE610611CDCB}" type="pres">
      <dgm:prSet presAssocID="{E5F5DA4B-F45C-4AD9-967A-28230C198D1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B98707-02DD-4A7B-875A-AF46B5BAE407}" type="presOf" srcId="{BAF74AB3-F641-44DA-AB2A-C07395B2AFC9}" destId="{86559125-1983-47CA-9BD1-ED0EF9CEA2DC}" srcOrd="0" destOrd="0" presId="urn:microsoft.com/office/officeart/2005/8/layout/list1"/>
    <dgm:cxn modelId="{2403970A-313C-49FB-9452-DF75F606464F}" type="presOf" srcId="{BAF74AB3-F641-44DA-AB2A-C07395B2AFC9}" destId="{0187FF43-8E65-43B2-81B4-EC61A65A30FB}" srcOrd="1" destOrd="0" presId="urn:microsoft.com/office/officeart/2005/8/layout/list1"/>
    <dgm:cxn modelId="{B4DD681D-7523-4F2A-9574-15BDE155A929}" type="presOf" srcId="{DAE24FB9-F3A5-4A10-B903-53336C0CD09F}" destId="{DB44AC21-5572-4AAF-A9E6-2940E3304037}" srcOrd="1" destOrd="0" presId="urn:microsoft.com/office/officeart/2005/8/layout/list1"/>
    <dgm:cxn modelId="{E9CCB12B-2947-437D-AACA-3DA2AF66EE5A}" srcId="{8C62998B-58A8-4F51-8FD9-29E4DF011B8E}" destId="{E5F5DA4B-F45C-4AD9-967A-28230C198D1A}" srcOrd="3" destOrd="0" parTransId="{0B0FE354-A3D7-4447-89B8-16272CD289A2}" sibTransId="{0C21C48D-B527-4E34-BBD3-FBE53A349922}"/>
    <dgm:cxn modelId="{39E7C43D-40FF-41AA-8E80-D403B3E6D54D}" srcId="{E5F5DA4B-F45C-4AD9-967A-28230C198D1A}" destId="{8C30FD53-2D49-44A9-B495-47A1303DD0A4}" srcOrd="0" destOrd="0" parTransId="{6548D249-25DE-4BF7-B383-742DF0BA8045}" sibTransId="{084DB1D4-7565-4B1C-B761-D0ACA1E5BCD0}"/>
    <dgm:cxn modelId="{07D84D45-49FC-47BA-B2E9-7446FA150261}" type="presOf" srcId="{DAE24FB9-F3A5-4A10-B903-53336C0CD09F}" destId="{DDEF7D43-1497-4893-8257-DDC4A097BCC5}" srcOrd="0" destOrd="0" presId="urn:microsoft.com/office/officeart/2005/8/layout/list1"/>
    <dgm:cxn modelId="{E24A5466-0A47-4D25-93D6-030F0C144F3B}" srcId="{8C62998B-58A8-4F51-8FD9-29E4DF011B8E}" destId="{DAE24FB9-F3A5-4A10-B903-53336C0CD09F}" srcOrd="0" destOrd="0" parTransId="{57A0ED1E-55EF-4C7D-A89B-3E8B81F82BAA}" sibTransId="{30E54551-2DBC-477C-8369-0695194638BB}"/>
    <dgm:cxn modelId="{42895348-6225-435B-9C14-34CFC5A38E7A}" type="presOf" srcId="{44AFA252-52E1-4E24-AF6F-F8EC84C86F4B}" destId="{99F11FCB-6909-46F3-B1D1-3C9FB42CD9CC}" srcOrd="0" destOrd="0" presId="urn:microsoft.com/office/officeart/2005/8/layout/list1"/>
    <dgm:cxn modelId="{C0567869-43AE-43C8-A08C-2B8D9A270F07}" type="presOf" srcId="{44AFA252-52E1-4E24-AF6F-F8EC84C86F4B}" destId="{98DA1B75-61F9-421A-9B96-C552CFB01F0C}" srcOrd="1" destOrd="0" presId="urn:microsoft.com/office/officeart/2005/8/layout/list1"/>
    <dgm:cxn modelId="{9C812F4D-4D68-4A7D-BD14-AF155482269A}" type="presOf" srcId="{E5F5DA4B-F45C-4AD9-967A-28230C198D1A}" destId="{CFB04704-38EC-47C6-9ACB-B0500720E171}" srcOrd="0" destOrd="0" presId="urn:microsoft.com/office/officeart/2005/8/layout/list1"/>
    <dgm:cxn modelId="{3C77A750-A33B-48D4-859E-6E1A6848E72B}" srcId="{44AFA252-52E1-4E24-AF6F-F8EC84C86F4B}" destId="{BDF2BC39-4F8B-447D-A4C2-7AD00D0861F5}" srcOrd="1" destOrd="0" parTransId="{E700A082-41D1-41FE-ABD1-CDC91941A041}" sibTransId="{FF8B0F5F-17BE-405E-87B9-4B4BF0CBE4F2}"/>
    <dgm:cxn modelId="{F1AB207A-3AB5-4955-AE9A-77538A6E384E}" srcId="{44AFA252-52E1-4E24-AF6F-F8EC84C86F4B}" destId="{B319D6A8-4B3A-4307-A161-E2426D52BBF3}" srcOrd="0" destOrd="0" parTransId="{02A1C5B6-929B-4D37-8546-544F5A0C0B94}" sibTransId="{AAD5B630-8887-4DD7-9E55-98D6FF72C5CF}"/>
    <dgm:cxn modelId="{755F3284-D0EF-467F-8F7E-42E0541B205D}" type="presOf" srcId="{E5F5DA4B-F45C-4AD9-967A-28230C198D1A}" destId="{836706E3-F0AE-4A7C-99C9-1FE5D21A9AFA}" srcOrd="1" destOrd="0" presId="urn:microsoft.com/office/officeart/2005/8/layout/list1"/>
    <dgm:cxn modelId="{190A718B-4792-4DE6-9C61-CD7AE0392196}" srcId="{8C62998B-58A8-4F51-8FD9-29E4DF011B8E}" destId="{44AFA252-52E1-4E24-AF6F-F8EC84C86F4B}" srcOrd="2" destOrd="0" parTransId="{E8800194-CF5B-4634-BAB8-C2ED91D761CC}" sibTransId="{01E300CD-B8CC-492F-A117-0C48D231624C}"/>
    <dgm:cxn modelId="{90AFD98F-CEF1-4758-BC02-D306E540FE0F}" type="presOf" srcId="{B319D6A8-4B3A-4307-A161-E2426D52BBF3}" destId="{3271F2A5-EF27-435A-8248-0C0A06882A0D}" srcOrd="0" destOrd="0" presId="urn:microsoft.com/office/officeart/2005/8/layout/list1"/>
    <dgm:cxn modelId="{0D66DFAD-C91F-4E8B-BAA4-24BBE250842B}" type="presOf" srcId="{8C62998B-58A8-4F51-8FD9-29E4DF011B8E}" destId="{6F78C2B2-F8F9-458C-8325-67E1E39A0699}" srcOrd="0" destOrd="0" presId="urn:microsoft.com/office/officeart/2005/8/layout/list1"/>
    <dgm:cxn modelId="{8A2EB2BD-BC4D-4006-A98A-B68798D517A3}" srcId="{8C62998B-58A8-4F51-8FD9-29E4DF011B8E}" destId="{BAF74AB3-F641-44DA-AB2A-C07395B2AFC9}" srcOrd="1" destOrd="0" parTransId="{9F817F19-A247-4056-9672-C434F40471D4}" sibTransId="{91F01200-93D4-4392-980A-9C82A16760B9}"/>
    <dgm:cxn modelId="{FCDFEAC4-9B0C-4988-B7BC-AE9F520D9F01}" type="presOf" srcId="{BDF2BC39-4F8B-447D-A4C2-7AD00D0861F5}" destId="{3271F2A5-EF27-435A-8248-0C0A06882A0D}" srcOrd="0" destOrd="1" presId="urn:microsoft.com/office/officeart/2005/8/layout/list1"/>
    <dgm:cxn modelId="{437A89DE-EDC7-4D55-A703-8E218B40533B}" type="presOf" srcId="{8C30FD53-2D49-44A9-B495-47A1303DD0A4}" destId="{59441D53-F955-473D-AD01-DE610611CDCB}" srcOrd="0" destOrd="0" presId="urn:microsoft.com/office/officeart/2005/8/layout/list1"/>
    <dgm:cxn modelId="{AE6C4CE3-3289-4A9E-9A27-41EA206B63B0}" type="presParOf" srcId="{6F78C2B2-F8F9-458C-8325-67E1E39A0699}" destId="{66FD2D86-7DF5-4E53-BD23-D8F9934EB83E}" srcOrd="0" destOrd="0" presId="urn:microsoft.com/office/officeart/2005/8/layout/list1"/>
    <dgm:cxn modelId="{659BF968-4C65-4980-82D5-596AC522B619}" type="presParOf" srcId="{66FD2D86-7DF5-4E53-BD23-D8F9934EB83E}" destId="{DDEF7D43-1497-4893-8257-DDC4A097BCC5}" srcOrd="0" destOrd="0" presId="urn:microsoft.com/office/officeart/2005/8/layout/list1"/>
    <dgm:cxn modelId="{6C490B1E-8163-4EAE-BDE6-54704FE8E5D1}" type="presParOf" srcId="{66FD2D86-7DF5-4E53-BD23-D8F9934EB83E}" destId="{DB44AC21-5572-4AAF-A9E6-2940E3304037}" srcOrd="1" destOrd="0" presId="urn:microsoft.com/office/officeart/2005/8/layout/list1"/>
    <dgm:cxn modelId="{40D37931-6253-4BB7-88AF-F5A6DB86A597}" type="presParOf" srcId="{6F78C2B2-F8F9-458C-8325-67E1E39A0699}" destId="{BFD05D02-9883-4E3A-AB7C-A7A4E49814EC}" srcOrd="1" destOrd="0" presId="urn:microsoft.com/office/officeart/2005/8/layout/list1"/>
    <dgm:cxn modelId="{A7F6044E-A7FA-4962-9334-4BECFAB6649F}" type="presParOf" srcId="{6F78C2B2-F8F9-458C-8325-67E1E39A0699}" destId="{9FFF1E6B-CE82-4C4C-8B19-2EFEBDDF9BBF}" srcOrd="2" destOrd="0" presId="urn:microsoft.com/office/officeart/2005/8/layout/list1"/>
    <dgm:cxn modelId="{3E0790C7-FEB5-4F8A-8CCB-EB631F5E10DE}" type="presParOf" srcId="{6F78C2B2-F8F9-458C-8325-67E1E39A0699}" destId="{8F747B7D-9F62-4974-9BA3-CDCC6DB35380}" srcOrd="3" destOrd="0" presId="urn:microsoft.com/office/officeart/2005/8/layout/list1"/>
    <dgm:cxn modelId="{5E9373C2-FBAE-4F9B-83EA-E190614EA77A}" type="presParOf" srcId="{6F78C2B2-F8F9-458C-8325-67E1E39A0699}" destId="{FC5BCD73-A9C7-4F3F-AEF3-3DE5D8533BFE}" srcOrd="4" destOrd="0" presId="urn:microsoft.com/office/officeart/2005/8/layout/list1"/>
    <dgm:cxn modelId="{7B2C7FD0-8B2F-443B-ADC8-842451E9850C}" type="presParOf" srcId="{FC5BCD73-A9C7-4F3F-AEF3-3DE5D8533BFE}" destId="{86559125-1983-47CA-9BD1-ED0EF9CEA2DC}" srcOrd="0" destOrd="0" presId="urn:microsoft.com/office/officeart/2005/8/layout/list1"/>
    <dgm:cxn modelId="{8BD5152E-A7B2-4567-A3EF-5BA5F140E41B}" type="presParOf" srcId="{FC5BCD73-A9C7-4F3F-AEF3-3DE5D8533BFE}" destId="{0187FF43-8E65-43B2-81B4-EC61A65A30FB}" srcOrd="1" destOrd="0" presId="urn:microsoft.com/office/officeart/2005/8/layout/list1"/>
    <dgm:cxn modelId="{CE5704BD-D62C-4EDD-B0D4-360469CF42C2}" type="presParOf" srcId="{6F78C2B2-F8F9-458C-8325-67E1E39A0699}" destId="{E0CE638E-A594-4C0A-B645-946CB515D621}" srcOrd="5" destOrd="0" presId="urn:microsoft.com/office/officeart/2005/8/layout/list1"/>
    <dgm:cxn modelId="{EC7CCA20-0BDC-4A05-BB58-7A0010290F13}" type="presParOf" srcId="{6F78C2B2-F8F9-458C-8325-67E1E39A0699}" destId="{F1316397-72FC-4C18-AAE5-6E6CD5696190}" srcOrd="6" destOrd="0" presId="urn:microsoft.com/office/officeart/2005/8/layout/list1"/>
    <dgm:cxn modelId="{55B7770A-116C-4B3E-B323-55044F85DB52}" type="presParOf" srcId="{6F78C2B2-F8F9-458C-8325-67E1E39A0699}" destId="{B697F1A1-61F1-42B4-8A02-EADC18FC78AB}" srcOrd="7" destOrd="0" presId="urn:microsoft.com/office/officeart/2005/8/layout/list1"/>
    <dgm:cxn modelId="{A1FDABE9-0640-440A-8CC4-D540CD309F8F}" type="presParOf" srcId="{6F78C2B2-F8F9-458C-8325-67E1E39A0699}" destId="{6D7F8915-7604-4D0E-AE37-8DB40763F38B}" srcOrd="8" destOrd="0" presId="urn:microsoft.com/office/officeart/2005/8/layout/list1"/>
    <dgm:cxn modelId="{6BB8C7D2-98DF-4ACB-9734-68B99B4DE81D}" type="presParOf" srcId="{6D7F8915-7604-4D0E-AE37-8DB40763F38B}" destId="{99F11FCB-6909-46F3-B1D1-3C9FB42CD9CC}" srcOrd="0" destOrd="0" presId="urn:microsoft.com/office/officeart/2005/8/layout/list1"/>
    <dgm:cxn modelId="{8D46E0E8-F8D3-48B5-8D48-B6B81B7841C5}" type="presParOf" srcId="{6D7F8915-7604-4D0E-AE37-8DB40763F38B}" destId="{98DA1B75-61F9-421A-9B96-C552CFB01F0C}" srcOrd="1" destOrd="0" presId="urn:microsoft.com/office/officeart/2005/8/layout/list1"/>
    <dgm:cxn modelId="{EDD2CA75-765B-4102-AB5B-CA4ACB7C341B}" type="presParOf" srcId="{6F78C2B2-F8F9-458C-8325-67E1E39A0699}" destId="{23DF3E31-5E6B-4C1C-81C6-D2910E05B2F7}" srcOrd="9" destOrd="0" presId="urn:microsoft.com/office/officeart/2005/8/layout/list1"/>
    <dgm:cxn modelId="{8162FC7A-45F9-4C04-BC10-C6620AC77D5D}" type="presParOf" srcId="{6F78C2B2-F8F9-458C-8325-67E1E39A0699}" destId="{3271F2A5-EF27-435A-8248-0C0A06882A0D}" srcOrd="10" destOrd="0" presId="urn:microsoft.com/office/officeart/2005/8/layout/list1"/>
    <dgm:cxn modelId="{42CFED74-553E-493C-8B21-AA94154F56D4}" type="presParOf" srcId="{6F78C2B2-F8F9-458C-8325-67E1E39A0699}" destId="{5E47707F-79E8-40C6-92F0-0AB0E62AAA73}" srcOrd="11" destOrd="0" presId="urn:microsoft.com/office/officeart/2005/8/layout/list1"/>
    <dgm:cxn modelId="{1B3C49FF-1C39-4753-AE0D-34E31058071E}" type="presParOf" srcId="{6F78C2B2-F8F9-458C-8325-67E1E39A0699}" destId="{EDCCBD82-1D6D-4A60-8B9B-787DEB3C3D73}" srcOrd="12" destOrd="0" presId="urn:microsoft.com/office/officeart/2005/8/layout/list1"/>
    <dgm:cxn modelId="{87AAF25C-A755-4092-B9BE-76CE873CB896}" type="presParOf" srcId="{EDCCBD82-1D6D-4A60-8B9B-787DEB3C3D73}" destId="{CFB04704-38EC-47C6-9ACB-B0500720E171}" srcOrd="0" destOrd="0" presId="urn:microsoft.com/office/officeart/2005/8/layout/list1"/>
    <dgm:cxn modelId="{B8DE6DCD-AEE2-4264-82B4-4C2AE8DD3A0C}" type="presParOf" srcId="{EDCCBD82-1D6D-4A60-8B9B-787DEB3C3D73}" destId="{836706E3-F0AE-4A7C-99C9-1FE5D21A9AFA}" srcOrd="1" destOrd="0" presId="urn:microsoft.com/office/officeart/2005/8/layout/list1"/>
    <dgm:cxn modelId="{01842207-CFD9-4EDF-A5E3-CE0393CDDFF0}" type="presParOf" srcId="{6F78C2B2-F8F9-458C-8325-67E1E39A0699}" destId="{410CE0A4-BF5F-475F-B8D9-6B3E30347383}" srcOrd="13" destOrd="0" presId="urn:microsoft.com/office/officeart/2005/8/layout/list1"/>
    <dgm:cxn modelId="{5ACA4B02-9CDB-4088-9559-773592A80DE6}" type="presParOf" srcId="{6F78C2B2-F8F9-458C-8325-67E1E39A0699}" destId="{59441D53-F955-473D-AD01-DE610611CDC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Sprites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 err="1"/>
            <a:t>LeaderBoards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Geração</a:t>
          </a:r>
          <a:r>
            <a:rPr lang="en-US" dirty="0"/>
            <a:t> do </a:t>
          </a:r>
          <a:r>
            <a:rPr lang="en-US" dirty="0" err="1"/>
            <a:t>Mapa</a:t>
          </a:r>
          <a:r>
            <a:rPr lang="en-US" dirty="0"/>
            <a:t> de Jogo</a:t>
          </a:r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Lógica do Jogo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31E0AF52-2B09-4B50-AFDE-B159BCD5689C}">
      <dgm:prSet/>
      <dgm:spPr/>
      <dgm:t>
        <a:bodyPr/>
        <a:lstStyle/>
        <a:p>
          <a:r>
            <a:rPr lang="pt-PT" dirty="0"/>
            <a:t>Instruções do Jogo</a:t>
          </a:r>
          <a:endParaRPr lang="en-US" dirty="0"/>
        </a:p>
      </dgm:t>
    </dgm:pt>
    <dgm:pt modelId="{1C3F8EB5-D0A3-48FD-97EB-4F64348A1782}" type="parTrans" cxnId="{00A6CC7A-E4FA-4093-A392-5F7EEBF1F51D}">
      <dgm:prSet/>
      <dgm:spPr/>
      <dgm:t>
        <a:bodyPr/>
        <a:lstStyle/>
        <a:p>
          <a:endParaRPr lang="en-US"/>
        </a:p>
      </dgm:t>
    </dgm:pt>
    <dgm:pt modelId="{9D2F4837-AEC3-46EA-88CE-12EF5903FACB}" type="sibTrans" cxnId="{00A6CC7A-E4FA-4093-A392-5F7EEBF1F51D}">
      <dgm:prSet/>
      <dgm:spPr/>
      <dgm:t>
        <a:bodyPr/>
        <a:lstStyle/>
        <a:p>
          <a:endParaRPr lang="en-US"/>
        </a:p>
      </dgm:t>
    </dgm:pt>
    <dgm:pt modelId="{CA58BB04-1C2C-415E-AC35-FAFF6FB4DB84}">
      <dgm:prSet/>
      <dgm:spPr/>
      <dgm:t>
        <a:bodyPr/>
        <a:lstStyle/>
        <a:p>
          <a:r>
            <a:rPr lang="pt-PT" dirty="0"/>
            <a:t>Interação com Utilizador</a:t>
          </a:r>
          <a:endParaRPr lang="en-US" dirty="0"/>
        </a:p>
      </dgm:t>
    </dgm:pt>
    <dgm:pt modelId="{342CCF2D-1B4A-4D10-9435-59BBCDC7909B}" type="parTrans" cxnId="{5BCEF5B8-DEBB-452F-8F47-C2AEBF70EB20}">
      <dgm:prSet/>
      <dgm:spPr/>
      <dgm:t>
        <a:bodyPr/>
        <a:lstStyle/>
        <a:p>
          <a:endParaRPr lang="en-US"/>
        </a:p>
      </dgm:t>
    </dgm:pt>
    <dgm:pt modelId="{F3680F25-C88A-49A7-875F-EAECA350F3ED}" type="sibTrans" cxnId="{5BCEF5B8-DEBB-452F-8F47-C2AEBF70EB20}">
      <dgm:prSet/>
      <dgm:spPr/>
      <dgm:t>
        <a:bodyPr/>
        <a:lstStyle/>
        <a:p>
          <a:endParaRPr lang="en-US"/>
        </a:p>
      </dgm:t>
    </dgm:pt>
    <dgm:pt modelId="{3D60F658-0142-40BB-A8C8-D3C12D2851E0}">
      <dgm:prSet/>
      <dgm:spPr/>
      <dgm:t>
        <a:bodyPr/>
        <a:lstStyle/>
        <a:p>
          <a:r>
            <a:rPr lang="pt-PT" dirty="0" err="1"/>
            <a:t>High</a:t>
          </a:r>
          <a:r>
            <a:rPr lang="pt-PT" dirty="0"/>
            <a:t> Scores</a:t>
          </a:r>
          <a:endParaRPr lang="en-US" dirty="0"/>
        </a:p>
      </dgm:t>
    </dgm:pt>
    <dgm:pt modelId="{0C4C29A7-3D97-47FD-8415-2A7867906551}" type="parTrans" cxnId="{04A8CFD6-008A-475E-B8F3-F7889F9BC948}">
      <dgm:prSet/>
      <dgm:spPr/>
      <dgm:t>
        <a:bodyPr/>
        <a:lstStyle/>
        <a:p>
          <a:endParaRPr lang="en-US"/>
        </a:p>
      </dgm:t>
    </dgm:pt>
    <dgm:pt modelId="{ACCB0E8F-609A-4650-BE6C-5F22501BEE30}" type="sibTrans" cxnId="{04A8CFD6-008A-475E-B8F3-F7889F9BC948}">
      <dgm:prSet/>
      <dgm:spPr/>
      <dgm:t>
        <a:bodyPr/>
        <a:lstStyle/>
        <a:p>
          <a:endParaRPr lang="en-US"/>
        </a:p>
      </dgm:t>
    </dgm:pt>
    <dgm:pt modelId="{E915A533-AFA5-454E-8484-7B1A6B87621D}">
      <dgm:prSet/>
      <dgm:spPr/>
      <dgm:t>
        <a:bodyPr/>
        <a:lstStyle/>
        <a:p>
          <a:r>
            <a:rPr lang="en-US" b="0" i="0" dirty="0" err="1"/>
            <a:t>Controlo</a:t>
          </a:r>
          <a:r>
            <a:rPr lang="en-US" b="0" i="0" dirty="0"/>
            <a:t> Corporal</a:t>
          </a:r>
          <a:endParaRPr lang="en-US" dirty="0"/>
        </a:p>
      </dgm:t>
    </dgm:pt>
    <dgm:pt modelId="{78CE9A07-0423-4867-897A-B37FC91A6578}" type="parTrans" cxnId="{8D455D75-1651-43B8-A58E-748B3999F5F7}">
      <dgm:prSet/>
      <dgm:spPr/>
      <dgm:t>
        <a:bodyPr/>
        <a:lstStyle/>
        <a:p>
          <a:endParaRPr lang="en-US"/>
        </a:p>
      </dgm:t>
    </dgm:pt>
    <dgm:pt modelId="{47899835-29A9-4C92-8A8C-E9DCCACD7162}" type="sibTrans" cxnId="{8D455D75-1651-43B8-A58E-748B3999F5F7}">
      <dgm:prSet/>
      <dgm:spPr/>
      <dgm:t>
        <a:bodyPr/>
        <a:lstStyle/>
        <a:p>
          <a:endParaRPr lang="en-US"/>
        </a:p>
      </dgm:t>
    </dgm:pt>
    <dgm:pt modelId="{FEFD7D79-6D1A-4DAF-B531-A4A30CBD418B}">
      <dgm:prSet/>
      <dgm:spPr/>
      <dgm:t>
        <a:bodyPr/>
        <a:lstStyle/>
        <a:p>
          <a:r>
            <a:rPr lang="pt-PT" dirty="0"/>
            <a:t>Winner Face</a:t>
          </a:r>
          <a:endParaRPr lang="en-US" dirty="0"/>
        </a:p>
      </dgm:t>
    </dgm:pt>
    <dgm:pt modelId="{B20D558B-3D56-4293-92FC-CDD7ED0E5665}" type="parTrans" cxnId="{1098CE8C-48C4-46D4-B8A8-F5EA9902ECEB}">
      <dgm:prSet/>
      <dgm:spPr/>
      <dgm:t>
        <a:bodyPr/>
        <a:lstStyle/>
        <a:p>
          <a:endParaRPr lang="en-US"/>
        </a:p>
      </dgm:t>
    </dgm:pt>
    <dgm:pt modelId="{81343EDD-7118-489B-896B-685BA078F619}" type="sibTrans" cxnId="{1098CE8C-48C4-46D4-B8A8-F5EA9902ECEB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131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F59EB270-DE16-4E09-8155-D31A165090F6}" type="presOf" srcId="{31E0AF52-2B09-4B50-AFDE-B159BCD5689C}" destId="{D1DA1D86-7855-4D22-B75C-D790793DFF35}" srcOrd="0" destOrd="1" presId="urn:microsoft.com/office/officeart/2005/8/layout/list1"/>
    <dgm:cxn modelId="{8D455D75-1651-43B8-A58E-748B3999F5F7}" srcId="{CB4A2177-1848-4A6E-84B4-EDC2AC98B44C}" destId="{E915A533-AFA5-454E-8484-7B1A6B87621D}" srcOrd="1" destOrd="0" parTransId="{78CE9A07-0423-4867-897A-B37FC91A6578}" sibTransId="{47899835-29A9-4C92-8A8C-E9DCCACD7162}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20547B59-75C7-4EC1-8B75-935A2BAFDC8F}" type="presOf" srcId="{3D60F658-0142-40BB-A8C8-D3C12D2851E0}" destId="{31F5168C-257A-40A6-B74D-5E8E0EBACA5C}" srcOrd="0" destOrd="1" presId="urn:microsoft.com/office/officeart/2005/8/layout/list1"/>
    <dgm:cxn modelId="{00A6CC7A-E4FA-4093-A392-5F7EEBF1F51D}" srcId="{E9A865ED-34BC-4E5D-A0C8-3CC97EB72EE3}" destId="{31E0AF52-2B09-4B50-AFDE-B159BCD5689C}" srcOrd="1" destOrd="0" parTransId="{1C3F8EB5-D0A3-48FD-97EB-4F64348A1782}" sibTransId="{9D2F4837-AEC3-46EA-88CE-12EF5903FACB}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1098CE8C-48C4-46D4-B8A8-F5EA9902ECEB}" srcId="{A544FA15-AAEA-4CB3-8D5B-8ECFECE4D7C2}" destId="{FEFD7D79-6D1A-4DAF-B531-A4A30CBD418B}" srcOrd="2" destOrd="0" parTransId="{B20D558B-3D56-4293-92FC-CDD7ED0E5665}" sibTransId="{81343EDD-7118-489B-896B-685BA078F619}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5BCEF5B8-DEBB-452F-8F47-C2AEBF70EB20}" srcId="{D718189C-EDF5-4A22-B7CE-706454E389E3}" destId="{CA58BB04-1C2C-415E-AC35-FAFF6FB4DB84}" srcOrd="1" destOrd="0" parTransId="{342CCF2D-1B4A-4D10-9435-59BBCDC7909B}" sibTransId="{F3680F25-C88A-49A7-875F-EAECA350F3ED}"/>
    <dgm:cxn modelId="{B23258B9-CDD7-4A42-B7C0-45C3FE5E4F73}" type="presOf" srcId="{E915A533-AFA5-454E-8484-7B1A6B87621D}" destId="{2F4FAEE4-CCE3-4DDE-A12C-B48BCD1D216D}" srcOrd="0" destOrd="1" presId="urn:microsoft.com/office/officeart/2005/8/layout/list1"/>
    <dgm:cxn modelId="{60F78FC1-16DF-4ADF-B3AA-17BA8E0020C7}" type="presOf" srcId="{CA58BB04-1C2C-415E-AC35-FAFF6FB4DB84}" destId="{2B162108-0577-4654-AF00-1BB7CDBE8D00}" srcOrd="0" destOrd="1" presId="urn:microsoft.com/office/officeart/2005/8/layout/list1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759855D0-CB46-44F0-816E-1817866F119F}" type="presOf" srcId="{FEFD7D79-6D1A-4DAF-B531-A4A30CBD418B}" destId="{31F5168C-257A-40A6-B74D-5E8E0EBACA5C}" srcOrd="0" destOrd="2" presId="urn:microsoft.com/office/officeart/2005/8/layout/list1"/>
    <dgm:cxn modelId="{04A8CFD6-008A-475E-B8F3-F7889F9BC948}" srcId="{A544FA15-AAEA-4CB3-8D5B-8ECFECE4D7C2}" destId="{3D60F658-0142-40BB-A8C8-D3C12D2851E0}" srcOrd="1" destOrd="0" parTransId="{0C4C29A7-3D97-47FD-8415-2A7867906551}" sibTransId="{ACCB0E8F-609A-4650-BE6C-5F22501BEE30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8A7BC0-11B6-4501-A322-6E9EDF8450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5A6105-EEB9-4533-9CF0-B19B4678B718}">
      <dgm:prSet/>
      <dgm:spPr/>
      <dgm:t>
        <a:bodyPr/>
        <a:lstStyle/>
        <a:p>
          <a:r>
            <a:rPr lang="pt-PT"/>
            <a:t>Jogabilidade</a:t>
          </a:r>
          <a:endParaRPr lang="en-US"/>
        </a:p>
      </dgm:t>
    </dgm:pt>
    <dgm:pt modelId="{32A850F6-3266-40A7-B32D-8874169549F8}" type="parTrans" cxnId="{006737B0-9826-4F97-B10A-00A9EAC7BC58}">
      <dgm:prSet/>
      <dgm:spPr/>
      <dgm:t>
        <a:bodyPr/>
        <a:lstStyle/>
        <a:p>
          <a:endParaRPr lang="en-US"/>
        </a:p>
      </dgm:t>
    </dgm:pt>
    <dgm:pt modelId="{122EA700-6276-45F5-AE59-787477C8C7AE}" type="sibTrans" cxnId="{006737B0-9826-4F97-B10A-00A9EAC7BC58}">
      <dgm:prSet/>
      <dgm:spPr/>
      <dgm:t>
        <a:bodyPr/>
        <a:lstStyle/>
        <a:p>
          <a:endParaRPr lang="en-US"/>
        </a:p>
      </dgm:t>
    </dgm:pt>
    <dgm:pt modelId="{8EE878F2-B3F1-43E7-8962-094BECD4590E}">
      <dgm:prSet/>
      <dgm:spPr/>
      <dgm:t>
        <a:bodyPr/>
        <a:lstStyle/>
        <a:p>
          <a:r>
            <a:rPr lang="pt-PT"/>
            <a:t>Criar Controlos Robustos</a:t>
          </a:r>
          <a:endParaRPr lang="en-US"/>
        </a:p>
      </dgm:t>
    </dgm:pt>
    <dgm:pt modelId="{B2CCE505-D590-4F62-A781-8E9EDE9566CA}" type="parTrans" cxnId="{D833CF04-ABAB-420E-96FA-D6371DFEAE36}">
      <dgm:prSet/>
      <dgm:spPr/>
      <dgm:t>
        <a:bodyPr/>
        <a:lstStyle/>
        <a:p>
          <a:endParaRPr lang="en-US"/>
        </a:p>
      </dgm:t>
    </dgm:pt>
    <dgm:pt modelId="{FD0AD45B-4229-4C52-A760-3CE08CAEAD82}" type="sibTrans" cxnId="{D833CF04-ABAB-420E-96FA-D6371DFEAE36}">
      <dgm:prSet/>
      <dgm:spPr/>
      <dgm:t>
        <a:bodyPr/>
        <a:lstStyle/>
        <a:p>
          <a:endParaRPr lang="en-US"/>
        </a:p>
      </dgm:t>
    </dgm:pt>
    <dgm:pt modelId="{FA2D23CE-70CB-4754-B179-9095D871F506}">
      <dgm:prSet/>
      <dgm:spPr/>
      <dgm:t>
        <a:bodyPr/>
        <a:lstStyle/>
        <a:p>
          <a:r>
            <a:rPr lang="pt-PT"/>
            <a:t>Usabilidade</a:t>
          </a:r>
          <a:endParaRPr lang="en-US"/>
        </a:p>
      </dgm:t>
    </dgm:pt>
    <dgm:pt modelId="{7C7CE8DA-F67F-4EB4-B706-BB66DAA98570}" type="parTrans" cxnId="{2DE8DB0C-3883-423A-8307-96C53F7DF6C4}">
      <dgm:prSet/>
      <dgm:spPr/>
      <dgm:t>
        <a:bodyPr/>
        <a:lstStyle/>
        <a:p>
          <a:endParaRPr lang="en-US"/>
        </a:p>
      </dgm:t>
    </dgm:pt>
    <dgm:pt modelId="{5E830984-7AB4-4877-BE35-1684FB2FFE28}" type="sibTrans" cxnId="{2DE8DB0C-3883-423A-8307-96C53F7DF6C4}">
      <dgm:prSet/>
      <dgm:spPr/>
      <dgm:t>
        <a:bodyPr/>
        <a:lstStyle/>
        <a:p>
          <a:endParaRPr lang="en-US"/>
        </a:p>
      </dgm:t>
    </dgm:pt>
    <dgm:pt modelId="{A4B56EE4-D18C-454E-B764-7E057F1EF8AB}">
      <dgm:prSet/>
      <dgm:spPr/>
      <dgm:t>
        <a:bodyPr/>
        <a:lstStyle/>
        <a:p>
          <a:r>
            <a:rPr lang="pt-PT"/>
            <a:t>Facilidade a Usar os Controlos</a:t>
          </a:r>
          <a:endParaRPr lang="en-US"/>
        </a:p>
      </dgm:t>
    </dgm:pt>
    <dgm:pt modelId="{C6096576-2732-45BD-8237-164A3B4BBB84}" type="parTrans" cxnId="{A6132767-DD48-4956-8CFF-E377B2B93070}">
      <dgm:prSet/>
      <dgm:spPr/>
      <dgm:t>
        <a:bodyPr/>
        <a:lstStyle/>
        <a:p>
          <a:endParaRPr lang="en-US"/>
        </a:p>
      </dgm:t>
    </dgm:pt>
    <dgm:pt modelId="{F8FEF49C-D2D2-4991-84B3-D43D298A11CC}" type="sibTrans" cxnId="{A6132767-DD48-4956-8CFF-E377B2B93070}">
      <dgm:prSet/>
      <dgm:spPr/>
      <dgm:t>
        <a:bodyPr/>
        <a:lstStyle/>
        <a:p>
          <a:endParaRPr lang="en-US"/>
        </a:p>
      </dgm:t>
    </dgm:pt>
    <dgm:pt modelId="{692074E0-85AE-449C-8E4D-A6E25D45A8EE}">
      <dgm:prSet/>
      <dgm:spPr/>
      <dgm:t>
        <a:bodyPr/>
        <a:lstStyle/>
        <a:p>
          <a:r>
            <a:rPr lang="pt-PT"/>
            <a:t>Interatividade</a:t>
          </a:r>
          <a:endParaRPr lang="en-US"/>
        </a:p>
      </dgm:t>
    </dgm:pt>
    <dgm:pt modelId="{990DD2C8-36B9-4AEF-928F-6E4704ADCADE}" type="parTrans" cxnId="{9D188BA4-A6DF-43CE-872D-062038EAD193}">
      <dgm:prSet/>
      <dgm:spPr/>
      <dgm:t>
        <a:bodyPr/>
        <a:lstStyle/>
        <a:p>
          <a:endParaRPr lang="en-US"/>
        </a:p>
      </dgm:t>
    </dgm:pt>
    <dgm:pt modelId="{628F2D26-F498-4C27-B8FF-EBEF47FF7101}" type="sibTrans" cxnId="{9D188BA4-A6DF-43CE-872D-062038EAD193}">
      <dgm:prSet/>
      <dgm:spPr/>
      <dgm:t>
        <a:bodyPr/>
        <a:lstStyle/>
        <a:p>
          <a:endParaRPr lang="en-US"/>
        </a:p>
      </dgm:t>
    </dgm:pt>
    <dgm:pt modelId="{8B5F6E46-EAF2-444D-AEC2-1BCDC05856C3}">
      <dgm:prSet/>
      <dgm:spPr/>
      <dgm:t>
        <a:bodyPr/>
        <a:lstStyle/>
        <a:p>
          <a:r>
            <a:rPr lang="pt-PT"/>
            <a:t>Criar uma Experiência Imersiva</a:t>
          </a:r>
          <a:endParaRPr lang="en-US"/>
        </a:p>
      </dgm:t>
    </dgm:pt>
    <dgm:pt modelId="{2508F611-C865-4C93-BAEB-648D87700B4D}" type="parTrans" cxnId="{01D802F5-1D97-426D-910E-BB26F53CEDD9}">
      <dgm:prSet/>
      <dgm:spPr/>
      <dgm:t>
        <a:bodyPr/>
        <a:lstStyle/>
        <a:p>
          <a:endParaRPr lang="en-US"/>
        </a:p>
      </dgm:t>
    </dgm:pt>
    <dgm:pt modelId="{BF38826B-42AA-4612-8B64-3B98EEA39600}" type="sibTrans" cxnId="{01D802F5-1D97-426D-910E-BB26F53CEDD9}">
      <dgm:prSet/>
      <dgm:spPr/>
      <dgm:t>
        <a:bodyPr/>
        <a:lstStyle/>
        <a:p>
          <a:endParaRPr lang="en-US"/>
        </a:p>
      </dgm:t>
    </dgm:pt>
    <dgm:pt modelId="{C24E85D0-9397-4A0C-B658-E428D54FDA48}">
      <dgm:prSet/>
      <dgm:spPr/>
      <dgm:t>
        <a:bodyPr/>
        <a:lstStyle/>
        <a:p>
          <a:r>
            <a:rPr lang="pt-PT"/>
            <a:t>Implementação</a:t>
          </a:r>
          <a:endParaRPr lang="en-US"/>
        </a:p>
      </dgm:t>
    </dgm:pt>
    <dgm:pt modelId="{E095A7A1-5BCF-4C79-93F9-C6660673F51C}" type="parTrans" cxnId="{9CE12477-C9BB-43C9-A77E-7327C1A26B33}">
      <dgm:prSet/>
      <dgm:spPr/>
      <dgm:t>
        <a:bodyPr/>
        <a:lstStyle/>
        <a:p>
          <a:endParaRPr lang="en-US"/>
        </a:p>
      </dgm:t>
    </dgm:pt>
    <dgm:pt modelId="{26213606-F094-4EF2-B826-75A96DC052F7}" type="sibTrans" cxnId="{9CE12477-C9BB-43C9-A77E-7327C1A26B33}">
      <dgm:prSet/>
      <dgm:spPr/>
      <dgm:t>
        <a:bodyPr/>
        <a:lstStyle/>
        <a:p>
          <a:endParaRPr lang="en-US"/>
        </a:p>
      </dgm:t>
    </dgm:pt>
    <dgm:pt modelId="{0F17A542-03EC-4996-99BB-5A864F4FC812}" type="pres">
      <dgm:prSet presAssocID="{D18A7BC0-11B6-4501-A322-6E9EDF845000}" presName="root" presStyleCnt="0">
        <dgm:presLayoutVars>
          <dgm:dir/>
          <dgm:resizeHandles val="exact"/>
        </dgm:presLayoutVars>
      </dgm:prSet>
      <dgm:spPr/>
    </dgm:pt>
    <dgm:pt modelId="{50865798-4A42-4F7C-A5E3-5FC7ADC54C99}" type="pres">
      <dgm:prSet presAssocID="{C35A6105-EEB9-4533-9CF0-B19B4678B718}" presName="compNode" presStyleCnt="0"/>
      <dgm:spPr/>
    </dgm:pt>
    <dgm:pt modelId="{6CE0201A-9914-4FF1-B6E4-0806C47B9E6E}" type="pres">
      <dgm:prSet presAssocID="{C35A6105-EEB9-4533-9CF0-B19B4678B718}" presName="bgRect" presStyleLbl="bgShp" presStyleIdx="0" presStyleCnt="4"/>
      <dgm:spPr/>
    </dgm:pt>
    <dgm:pt modelId="{EF0C007A-48CA-4645-B13C-7D3FFC235685}" type="pres">
      <dgm:prSet presAssocID="{C35A6105-EEB9-4533-9CF0-B19B4678B7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106BC59E-E99B-4009-A0FD-2DE3CE028592}" type="pres">
      <dgm:prSet presAssocID="{C35A6105-EEB9-4533-9CF0-B19B4678B718}" presName="spaceRect" presStyleCnt="0"/>
      <dgm:spPr/>
    </dgm:pt>
    <dgm:pt modelId="{78FFE8C0-4D5D-4858-8950-F9770C9ECCC6}" type="pres">
      <dgm:prSet presAssocID="{C35A6105-EEB9-4533-9CF0-B19B4678B718}" presName="parTx" presStyleLbl="revTx" presStyleIdx="0" presStyleCnt="7">
        <dgm:presLayoutVars>
          <dgm:chMax val="0"/>
          <dgm:chPref val="0"/>
        </dgm:presLayoutVars>
      </dgm:prSet>
      <dgm:spPr/>
    </dgm:pt>
    <dgm:pt modelId="{8CAC961A-2088-44D8-BE0D-A7C8EFA59DE6}" type="pres">
      <dgm:prSet presAssocID="{C35A6105-EEB9-4533-9CF0-B19B4678B718}" presName="desTx" presStyleLbl="revTx" presStyleIdx="1" presStyleCnt="7">
        <dgm:presLayoutVars/>
      </dgm:prSet>
      <dgm:spPr/>
    </dgm:pt>
    <dgm:pt modelId="{9EC116DF-F044-4FBF-9590-458E375A1BD7}" type="pres">
      <dgm:prSet presAssocID="{122EA700-6276-45F5-AE59-787477C8C7AE}" presName="sibTrans" presStyleCnt="0"/>
      <dgm:spPr/>
    </dgm:pt>
    <dgm:pt modelId="{36E389A1-4A18-4D5A-9A01-42A27235FE8E}" type="pres">
      <dgm:prSet presAssocID="{FA2D23CE-70CB-4754-B179-9095D871F506}" presName="compNode" presStyleCnt="0"/>
      <dgm:spPr/>
    </dgm:pt>
    <dgm:pt modelId="{F6A15E29-4E03-4AF8-98C5-A208354EF88B}" type="pres">
      <dgm:prSet presAssocID="{FA2D23CE-70CB-4754-B179-9095D871F506}" presName="bgRect" presStyleLbl="bgShp" presStyleIdx="1" presStyleCnt="4"/>
      <dgm:spPr/>
    </dgm:pt>
    <dgm:pt modelId="{972BDE52-B805-4C7D-98F2-03A392F15450}" type="pres">
      <dgm:prSet presAssocID="{FA2D23CE-70CB-4754-B179-9095D871F5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8D8404A0-2494-4BB1-8621-58F2C31B41C6}" type="pres">
      <dgm:prSet presAssocID="{FA2D23CE-70CB-4754-B179-9095D871F506}" presName="spaceRect" presStyleCnt="0"/>
      <dgm:spPr/>
    </dgm:pt>
    <dgm:pt modelId="{8028D903-3A0C-43E3-95DA-E785F15F2383}" type="pres">
      <dgm:prSet presAssocID="{FA2D23CE-70CB-4754-B179-9095D871F506}" presName="parTx" presStyleLbl="revTx" presStyleIdx="2" presStyleCnt="7">
        <dgm:presLayoutVars>
          <dgm:chMax val="0"/>
          <dgm:chPref val="0"/>
        </dgm:presLayoutVars>
      </dgm:prSet>
      <dgm:spPr/>
    </dgm:pt>
    <dgm:pt modelId="{8DC971DD-9E3A-4D2F-861E-AEEEB81B0E01}" type="pres">
      <dgm:prSet presAssocID="{FA2D23CE-70CB-4754-B179-9095D871F506}" presName="desTx" presStyleLbl="revTx" presStyleIdx="3" presStyleCnt="7">
        <dgm:presLayoutVars/>
      </dgm:prSet>
      <dgm:spPr/>
    </dgm:pt>
    <dgm:pt modelId="{0A9DDF39-4FBE-4F7F-B55D-BCD116E5A1FB}" type="pres">
      <dgm:prSet presAssocID="{5E830984-7AB4-4877-BE35-1684FB2FFE28}" presName="sibTrans" presStyleCnt="0"/>
      <dgm:spPr/>
    </dgm:pt>
    <dgm:pt modelId="{A9A8F6F4-483F-4E7D-9BBB-01AD3855A9FF}" type="pres">
      <dgm:prSet presAssocID="{692074E0-85AE-449C-8E4D-A6E25D45A8EE}" presName="compNode" presStyleCnt="0"/>
      <dgm:spPr/>
    </dgm:pt>
    <dgm:pt modelId="{6BE162F8-D148-4C63-80BA-0C8BCBEFDDD4}" type="pres">
      <dgm:prSet presAssocID="{692074E0-85AE-449C-8E4D-A6E25D45A8EE}" presName="bgRect" presStyleLbl="bgShp" presStyleIdx="2" presStyleCnt="4"/>
      <dgm:spPr/>
    </dgm:pt>
    <dgm:pt modelId="{8B712E1F-71EB-4BB2-A411-8999D2BEAB86}" type="pres">
      <dgm:prSet presAssocID="{692074E0-85AE-449C-8E4D-A6E25D45A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212D3A91-6106-4D3F-BA29-6958F6B47E3C}" type="pres">
      <dgm:prSet presAssocID="{692074E0-85AE-449C-8E4D-A6E25D45A8EE}" presName="spaceRect" presStyleCnt="0"/>
      <dgm:spPr/>
    </dgm:pt>
    <dgm:pt modelId="{C265D565-2E4C-4D59-8385-47A50343AF79}" type="pres">
      <dgm:prSet presAssocID="{692074E0-85AE-449C-8E4D-A6E25D45A8EE}" presName="parTx" presStyleLbl="revTx" presStyleIdx="4" presStyleCnt="7">
        <dgm:presLayoutVars>
          <dgm:chMax val="0"/>
          <dgm:chPref val="0"/>
        </dgm:presLayoutVars>
      </dgm:prSet>
      <dgm:spPr/>
    </dgm:pt>
    <dgm:pt modelId="{01475BCF-DDCD-472F-B353-563B3F340E56}" type="pres">
      <dgm:prSet presAssocID="{692074E0-85AE-449C-8E4D-A6E25D45A8EE}" presName="desTx" presStyleLbl="revTx" presStyleIdx="5" presStyleCnt="7">
        <dgm:presLayoutVars/>
      </dgm:prSet>
      <dgm:spPr/>
    </dgm:pt>
    <dgm:pt modelId="{6848F2D4-4689-44A7-990E-A8EFA48BB5F8}" type="pres">
      <dgm:prSet presAssocID="{628F2D26-F498-4C27-B8FF-EBEF47FF7101}" presName="sibTrans" presStyleCnt="0"/>
      <dgm:spPr/>
    </dgm:pt>
    <dgm:pt modelId="{C368F3B2-2276-41C9-8727-B307564B84BA}" type="pres">
      <dgm:prSet presAssocID="{C24E85D0-9397-4A0C-B658-E428D54FDA48}" presName="compNode" presStyleCnt="0"/>
      <dgm:spPr/>
    </dgm:pt>
    <dgm:pt modelId="{4F87F1EF-BD7A-461F-98BF-D7E6E4534D86}" type="pres">
      <dgm:prSet presAssocID="{C24E85D0-9397-4A0C-B658-E428D54FDA48}" presName="bgRect" presStyleLbl="bgShp" presStyleIdx="3" presStyleCnt="4"/>
      <dgm:spPr/>
    </dgm:pt>
    <dgm:pt modelId="{F28BFEA7-586C-45FA-B5C1-82A4030E6E39}" type="pres">
      <dgm:prSet presAssocID="{C24E85D0-9397-4A0C-B658-E428D54FDA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5EE6F02-C71D-484A-912B-84984937BE18}" type="pres">
      <dgm:prSet presAssocID="{C24E85D0-9397-4A0C-B658-E428D54FDA48}" presName="spaceRect" presStyleCnt="0"/>
      <dgm:spPr/>
    </dgm:pt>
    <dgm:pt modelId="{CE65CD4D-435E-4E59-9D8F-E0FE3F6C2664}" type="pres">
      <dgm:prSet presAssocID="{C24E85D0-9397-4A0C-B658-E428D54FDA4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BD24F00-05E9-480E-ADA1-A4542E583250}" type="presOf" srcId="{8EE878F2-B3F1-43E7-8962-094BECD4590E}" destId="{8CAC961A-2088-44D8-BE0D-A7C8EFA59DE6}" srcOrd="0" destOrd="0" presId="urn:microsoft.com/office/officeart/2018/2/layout/IconVerticalSolidList"/>
    <dgm:cxn modelId="{D833CF04-ABAB-420E-96FA-D6371DFEAE36}" srcId="{C35A6105-EEB9-4533-9CF0-B19B4678B718}" destId="{8EE878F2-B3F1-43E7-8962-094BECD4590E}" srcOrd="0" destOrd="0" parTransId="{B2CCE505-D590-4F62-A781-8E9EDE9566CA}" sibTransId="{FD0AD45B-4229-4C52-A760-3CE08CAEAD82}"/>
    <dgm:cxn modelId="{2DE8DB0C-3883-423A-8307-96C53F7DF6C4}" srcId="{D18A7BC0-11B6-4501-A322-6E9EDF845000}" destId="{FA2D23CE-70CB-4754-B179-9095D871F506}" srcOrd="1" destOrd="0" parTransId="{7C7CE8DA-F67F-4EB4-B706-BB66DAA98570}" sibTransId="{5E830984-7AB4-4877-BE35-1684FB2FFE28}"/>
    <dgm:cxn modelId="{47E5ED24-DA82-475D-8765-27137905FC42}" type="presOf" srcId="{C24E85D0-9397-4A0C-B658-E428D54FDA48}" destId="{CE65CD4D-435E-4E59-9D8F-E0FE3F6C2664}" srcOrd="0" destOrd="0" presId="urn:microsoft.com/office/officeart/2018/2/layout/IconVerticalSolidList"/>
    <dgm:cxn modelId="{7EC31E32-A19A-437E-A0AD-53DF3E106379}" type="presOf" srcId="{692074E0-85AE-449C-8E4D-A6E25D45A8EE}" destId="{C265D565-2E4C-4D59-8385-47A50343AF79}" srcOrd="0" destOrd="0" presId="urn:microsoft.com/office/officeart/2018/2/layout/IconVerticalSolidList"/>
    <dgm:cxn modelId="{878F7434-3E6F-4FD8-B364-C5C420C90197}" type="presOf" srcId="{8B5F6E46-EAF2-444D-AEC2-1BCDC05856C3}" destId="{01475BCF-DDCD-472F-B353-563B3F340E56}" srcOrd="0" destOrd="0" presId="urn:microsoft.com/office/officeart/2018/2/layout/IconVerticalSolidList"/>
    <dgm:cxn modelId="{F0E74936-326D-4F34-AB9C-AC43FC4A4F30}" type="presOf" srcId="{C35A6105-EEB9-4533-9CF0-B19B4678B718}" destId="{78FFE8C0-4D5D-4858-8950-F9770C9ECCC6}" srcOrd="0" destOrd="0" presId="urn:microsoft.com/office/officeart/2018/2/layout/IconVerticalSolidList"/>
    <dgm:cxn modelId="{DA5A7F37-08EE-4065-AB0F-711C236DFDF6}" type="presOf" srcId="{FA2D23CE-70CB-4754-B179-9095D871F506}" destId="{8028D903-3A0C-43E3-95DA-E785F15F2383}" srcOrd="0" destOrd="0" presId="urn:microsoft.com/office/officeart/2018/2/layout/IconVerticalSolidList"/>
    <dgm:cxn modelId="{A6132767-DD48-4956-8CFF-E377B2B93070}" srcId="{FA2D23CE-70CB-4754-B179-9095D871F506}" destId="{A4B56EE4-D18C-454E-B764-7E057F1EF8AB}" srcOrd="0" destOrd="0" parTransId="{C6096576-2732-45BD-8237-164A3B4BBB84}" sibTransId="{F8FEF49C-D2D2-4991-84B3-D43D298A11CC}"/>
    <dgm:cxn modelId="{9CE12477-C9BB-43C9-A77E-7327C1A26B33}" srcId="{D18A7BC0-11B6-4501-A322-6E9EDF845000}" destId="{C24E85D0-9397-4A0C-B658-E428D54FDA48}" srcOrd="3" destOrd="0" parTransId="{E095A7A1-5BCF-4C79-93F9-C6660673F51C}" sibTransId="{26213606-F094-4EF2-B826-75A96DC052F7}"/>
    <dgm:cxn modelId="{64060897-F07D-45FC-B372-F9BE203E3E97}" type="presOf" srcId="{A4B56EE4-D18C-454E-B764-7E057F1EF8AB}" destId="{8DC971DD-9E3A-4D2F-861E-AEEEB81B0E01}" srcOrd="0" destOrd="0" presId="urn:microsoft.com/office/officeart/2018/2/layout/IconVerticalSolidList"/>
    <dgm:cxn modelId="{9D188BA4-A6DF-43CE-872D-062038EAD193}" srcId="{D18A7BC0-11B6-4501-A322-6E9EDF845000}" destId="{692074E0-85AE-449C-8E4D-A6E25D45A8EE}" srcOrd="2" destOrd="0" parTransId="{990DD2C8-36B9-4AEF-928F-6E4704ADCADE}" sibTransId="{628F2D26-F498-4C27-B8FF-EBEF47FF7101}"/>
    <dgm:cxn modelId="{006737B0-9826-4F97-B10A-00A9EAC7BC58}" srcId="{D18A7BC0-11B6-4501-A322-6E9EDF845000}" destId="{C35A6105-EEB9-4533-9CF0-B19B4678B718}" srcOrd="0" destOrd="0" parTransId="{32A850F6-3266-40A7-B32D-8874169549F8}" sibTransId="{122EA700-6276-45F5-AE59-787477C8C7AE}"/>
    <dgm:cxn modelId="{01D802F5-1D97-426D-910E-BB26F53CEDD9}" srcId="{692074E0-85AE-449C-8E4D-A6E25D45A8EE}" destId="{8B5F6E46-EAF2-444D-AEC2-1BCDC05856C3}" srcOrd="0" destOrd="0" parTransId="{2508F611-C865-4C93-BAEB-648D87700B4D}" sibTransId="{BF38826B-42AA-4612-8B64-3B98EEA39600}"/>
    <dgm:cxn modelId="{4629CFFE-E696-472A-B0E0-4E0062BB63E7}" type="presOf" srcId="{D18A7BC0-11B6-4501-A322-6E9EDF845000}" destId="{0F17A542-03EC-4996-99BB-5A864F4FC812}" srcOrd="0" destOrd="0" presId="urn:microsoft.com/office/officeart/2018/2/layout/IconVerticalSolidList"/>
    <dgm:cxn modelId="{DFF39FD2-09AD-4DE0-96E9-12D9E0C13298}" type="presParOf" srcId="{0F17A542-03EC-4996-99BB-5A864F4FC812}" destId="{50865798-4A42-4F7C-A5E3-5FC7ADC54C99}" srcOrd="0" destOrd="0" presId="urn:microsoft.com/office/officeart/2018/2/layout/IconVerticalSolidList"/>
    <dgm:cxn modelId="{CEE7FD76-0D48-4980-91D1-31BD2A767AD6}" type="presParOf" srcId="{50865798-4A42-4F7C-A5E3-5FC7ADC54C99}" destId="{6CE0201A-9914-4FF1-B6E4-0806C47B9E6E}" srcOrd="0" destOrd="0" presId="urn:microsoft.com/office/officeart/2018/2/layout/IconVerticalSolidList"/>
    <dgm:cxn modelId="{9B409702-03F9-45BC-8D0C-BA8F8AE210D2}" type="presParOf" srcId="{50865798-4A42-4F7C-A5E3-5FC7ADC54C99}" destId="{EF0C007A-48CA-4645-B13C-7D3FFC235685}" srcOrd="1" destOrd="0" presId="urn:microsoft.com/office/officeart/2018/2/layout/IconVerticalSolidList"/>
    <dgm:cxn modelId="{75438D9A-7404-4DF8-B042-94258479C7D8}" type="presParOf" srcId="{50865798-4A42-4F7C-A5E3-5FC7ADC54C99}" destId="{106BC59E-E99B-4009-A0FD-2DE3CE028592}" srcOrd="2" destOrd="0" presId="urn:microsoft.com/office/officeart/2018/2/layout/IconVerticalSolidList"/>
    <dgm:cxn modelId="{D6B18C6F-3177-40A9-9506-333B0ABBD665}" type="presParOf" srcId="{50865798-4A42-4F7C-A5E3-5FC7ADC54C99}" destId="{78FFE8C0-4D5D-4858-8950-F9770C9ECCC6}" srcOrd="3" destOrd="0" presId="urn:microsoft.com/office/officeart/2018/2/layout/IconVerticalSolidList"/>
    <dgm:cxn modelId="{3C6A4663-0B21-46E6-B19A-1DD65C50C0C0}" type="presParOf" srcId="{50865798-4A42-4F7C-A5E3-5FC7ADC54C99}" destId="{8CAC961A-2088-44D8-BE0D-A7C8EFA59DE6}" srcOrd="4" destOrd="0" presId="urn:microsoft.com/office/officeart/2018/2/layout/IconVerticalSolidList"/>
    <dgm:cxn modelId="{86CE2F40-FF2B-44FC-8DCF-F82890C6AFD9}" type="presParOf" srcId="{0F17A542-03EC-4996-99BB-5A864F4FC812}" destId="{9EC116DF-F044-4FBF-9590-458E375A1BD7}" srcOrd="1" destOrd="0" presId="urn:microsoft.com/office/officeart/2018/2/layout/IconVerticalSolidList"/>
    <dgm:cxn modelId="{8BCFA253-20A4-4EA3-B81B-7F019DE226D4}" type="presParOf" srcId="{0F17A542-03EC-4996-99BB-5A864F4FC812}" destId="{36E389A1-4A18-4D5A-9A01-42A27235FE8E}" srcOrd="2" destOrd="0" presId="urn:microsoft.com/office/officeart/2018/2/layout/IconVerticalSolidList"/>
    <dgm:cxn modelId="{7A0279E6-42A0-4371-9300-FDD660CDA706}" type="presParOf" srcId="{36E389A1-4A18-4D5A-9A01-42A27235FE8E}" destId="{F6A15E29-4E03-4AF8-98C5-A208354EF88B}" srcOrd="0" destOrd="0" presId="urn:microsoft.com/office/officeart/2018/2/layout/IconVerticalSolidList"/>
    <dgm:cxn modelId="{EC78C2F0-17AD-4E0E-87DA-82F8F5CFA1D8}" type="presParOf" srcId="{36E389A1-4A18-4D5A-9A01-42A27235FE8E}" destId="{972BDE52-B805-4C7D-98F2-03A392F15450}" srcOrd="1" destOrd="0" presId="urn:microsoft.com/office/officeart/2018/2/layout/IconVerticalSolidList"/>
    <dgm:cxn modelId="{269206B7-6E53-4B15-B293-5424384CD021}" type="presParOf" srcId="{36E389A1-4A18-4D5A-9A01-42A27235FE8E}" destId="{8D8404A0-2494-4BB1-8621-58F2C31B41C6}" srcOrd="2" destOrd="0" presId="urn:microsoft.com/office/officeart/2018/2/layout/IconVerticalSolidList"/>
    <dgm:cxn modelId="{CF1FBDDC-BD53-439D-9BE9-062E03DAE4E4}" type="presParOf" srcId="{36E389A1-4A18-4D5A-9A01-42A27235FE8E}" destId="{8028D903-3A0C-43E3-95DA-E785F15F2383}" srcOrd="3" destOrd="0" presId="urn:microsoft.com/office/officeart/2018/2/layout/IconVerticalSolidList"/>
    <dgm:cxn modelId="{22DE548B-48BA-4529-A9AC-1417A4345EDC}" type="presParOf" srcId="{36E389A1-4A18-4D5A-9A01-42A27235FE8E}" destId="{8DC971DD-9E3A-4D2F-861E-AEEEB81B0E01}" srcOrd="4" destOrd="0" presId="urn:microsoft.com/office/officeart/2018/2/layout/IconVerticalSolidList"/>
    <dgm:cxn modelId="{14133446-4025-44EC-929A-29322708846B}" type="presParOf" srcId="{0F17A542-03EC-4996-99BB-5A864F4FC812}" destId="{0A9DDF39-4FBE-4F7F-B55D-BCD116E5A1FB}" srcOrd="3" destOrd="0" presId="urn:microsoft.com/office/officeart/2018/2/layout/IconVerticalSolidList"/>
    <dgm:cxn modelId="{1DC8A8A3-7BA5-4017-83E4-3625FEC7D554}" type="presParOf" srcId="{0F17A542-03EC-4996-99BB-5A864F4FC812}" destId="{A9A8F6F4-483F-4E7D-9BBB-01AD3855A9FF}" srcOrd="4" destOrd="0" presId="urn:microsoft.com/office/officeart/2018/2/layout/IconVerticalSolidList"/>
    <dgm:cxn modelId="{C84966F7-D4EA-4764-89DB-7EEAD738C677}" type="presParOf" srcId="{A9A8F6F4-483F-4E7D-9BBB-01AD3855A9FF}" destId="{6BE162F8-D148-4C63-80BA-0C8BCBEFDDD4}" srcOrd="0" destOrd="0" presId="urn:microsoft.com/office/officeart/2018/2/layout/IconVerticalSolidList"/>
    <dgm:cxn modelId="{93D874B0-9A8B-4DAA-8871-6248BC712C9A}" type="presParOf" srcId="{A9A8F6F4-483F-4E7D-9BBB-01AD3855A9FF}" destId="{8B712E1F-71EB-4BB2-A411-8999D2BEAB86}" srcOrd="1" destOrd="0" presId="urn:microsoft.com/office/officeart/2018/2/layout/IconVerticalSolidList"/>
    <dgm:cxn modelId="{4B8A3E40-119A-4DBB-B2B0-52744A3A0842}" type="presParOf" srcId="{A9A8F6F4-483F-4E7D-9BBB-01AD3855A9FF}" destId="{212D3A91-6106-4D3F-BA29-6958F6B47E3C}" srcOrd="2" destOrd="0" presId="urn:microsoft.com/office/officeart/2018/2/layout/IconVerticalSolidList"/>
    <dgm:cxn modelId="{52468123-B13E-4A1E-9FB9-27212B013C6A}" type="presParOf" srcId="{A9A8F6F4-483F-4E7D-9BBB-01AD3855A9FF}" destId="{C265D565-2E4C-4D59-8385-47A50343AF79}" srcOrd="3" destOrd="0" presId="urn:microsoft.com/office/officeart/2018/2/layout/IconVerticalSolidList"/>
    <dgm:cxn modelId="{41F93DE4-850E-4B5C-878F-43B4C92C7EDA}" type="presParOf" srcId="{A9A8F6F4-483F-4E7D-9BBB-01AD3855A9FF}" destId="{01475BCF-DDCD-472F-B353-563B3F340E56}" srcOrd="4" destOrd="0" presId="urn:microsoft.com/office/officeart/2018/2/layout/IconVerticalSolidList"/>
    <dgm:cxn modelId="{DCC17C82-4B0E-499C-8554-569DC5EE0CA6}" type="presParOf" srcId="{0F17A542-03EC-4996-99BB-5A864F4FC812}" destId="{6848F2D4-4689-44A7-990E-A8EFA48BB5F8}" srcOrd="5" destOrd="0" presId="urn:microsoft.com/office/officeart/2018/2/layout/IconVerticalSolidList"/>
    <dgm:cxn modelId="{EF322518-8413-48BF-A63E-7B28886471B4}" type="presParOf" srcId="{0F17A542-03EC-4996-99BB-5A864F4FC812}" destId="{C368F3B2-2276-41C9-8727-B307564B84BA}" srcOrd="6" destOrd="0" presId="urn:microsoft.com/office/officeart/2018/2/layout/IconVerticalSolidList"/>
    <dgm:cxn modelId="{7CA116D9-9B94-47A7-A460-1A2ED6C871FE}" type="presParOf" srcId="{C368F3B2-2276-41C9-8727-B307564B84BA}" destId="{4F87F1EF-BD7A-461F-98BF-D7E6E4534D86}" srcOrd="0" destOrd="0" presId="urn:microsoft.com/office/officeart/2018/2/layout/IconVerticalSolidList"/>
    <dgm:cxn modelId="{64A3471F-C611-4442-B99C-5C3F434FB1FE}" type="presParOf" srcId="{C368F3B2-2276-41C9-8727-B307564B84BA}" destId="{F28BFEA7-586C-45FA-B5C1-82A4030E6E39}" srcOrd="1" destOrd="0" presId="urn:microsoft.com/office/officeart/2018/2/layout/IconVerticalSolidList"/>
    <dgm:cxn modelId="{4FF1A02D-1AA6-4090-A85F-813222821009}" type="presParOf" srcId="{C368F3B2-2276-41C9-8727-B307564B84BA}" destId="{F5EE6F02-C71D-484A-912B-84984937BE18}" srcOrd="2" destOrd="0" presId="urn:microsoft.com/office/officeart/2018/2/layout/IconVerticalSolidList"/>
    <dgm:cxn modelId="{113D3F82-1DA2-49BB-A233-C7F7AF4AA969}" type="presParOf" srcId="{C368F3B2-2276-41C9-8727-B307564B84BA}" destId="{CE65CD4D-435E-4E59-9D8F-E0FE3F6C26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F1E6B-CE82-4C4C-8B19-2EFEBDDF9BBF}">
      <dsp:nvSpPr>
        <dsp:cNvPr id="0" name=""/>
        <dsp:cNvSpPr/>
      </dsp:nvSpPr>
      <dsp:spPr>
        <a:xfrm>
          <a:off x="0" y="383655"/>
          <a:ext cx="657141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4AC21-5572-4AAF-A9E6-2940E3304037}">
      <dsp:nvSpPr>
        <dsp:cNvPr id="0" name=""/>
        <dsp:cNvSpPr/>
      </dsp:nvSpPr>
      <dsp:spPr>
        <a:xfrm>
          <a:off x="328570" y="14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Pygame</a:t>
          </a:r>
          <a:endParaRPr lang="en-US" sz="2500" kern="1200"/>
        </a:p>
      </dsp:txBody>
      <dsp:txXfrm>
        <a:off x="364596" y="50681"/>
        <a:ext cx="4527937" cy="665948"/>
      </dsp:txXfrm>
    </dsp:sp>
    <dsp:sp modelId="{F1316397-72FC-4C18-AAE5-6E6CD5696190}">
      <dsp:nvSpPr>
        <dsp:cNvPr id="0" name=""/>
        <dsp:cNvSpPr/>
      </dsp:nvSpPr>
      <dsp:spPr>
        <a:xfrm>
          <a:off x="0" y="1517655"/>
          <a:ext cx="657141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7FF43-8E65-43B2-81B4-EC61A65A30FB}">
      <dsp:nvSpPr>
        <dsp:cNvPr id="0" name=""/>
        <dsp:cNvSpPr/>
      </dsp:nvSpPr>
      <dsp:spPr>
        <a:xfrm>
          <a:off x="328570" y="1148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OpenCV</a:t>
          </a:r>
          <a:endParaRPr lang="en-US" sz="2500" kern="1200"/>
        </a:p>
      </dsp:txBody>
      <dsp:txXfrm>
        <a:off x="364596" y="1184681"/>
        <a:ext cx="4527937" cy="665948"/>
      </dsp:txXfrm>
    </dsp:sp>
    <dsp:sp modelId="{3271F2A5-EF27-435A-8248-0C0A06882A0D}">
      <dsp:nvSpPr>
        <dsp:cNvPr id="0" name=""/>
        <dsp:cNvSpPr/>
      </dsp:nvSpPr>
      <dsp:spPr>
        <a:xfrm>
          <a:off x="0" y="2651655"/>
          <a:ext cx="6571413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520700" rIns="510015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/>
            <a:t>Deteção das Mãos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/>
            <a:t>Estimação do Corpo</a:t>
          </a:r>
          <a:endParaRPr lang="en-US" sz="2500" kern="1200" dirty="0"/>
        </a:p>
      </dsp:txBody>
      <dsp:txXfrm>
        <a:off x="0" y="2651655"/>
        <a:ext cx="6571413" cy="1496250"/>
      </dsp:txXfrm>
    </dsp:sp>
    <dsp:sp modelId="{98DA1B75-61F9-421A-9B96-C552CFB01F0C}">
      <dsp:nvSpPr>
        <dsp:cNvPr id="0" name=""/>
        <dsp:cNvSpPr/>
      </dsp:nvSpPr>
      <dsp:spPr>
        <a:xfrm>
          <a:off x="328570" y="2282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MediaPipe</a:t>
          </a:r>
          <a:endParaRPr lang="en-US" sz="2500" kern="1200" dirty="0"/>
        </a:p>
      </dsp:txBody>
      <dsp:txXfrm>
        <a:off x="364596" y="2318681"/>
        <a:ext cx="4527937" cy="665948"/>
      </dsp:txXfrm>
    </dsp:sp>
    <dsp:sp modelId="{59441D53-F955-473D-AD01-DE610611CDCB}">
      <dsp:nvSpPr>
        <dsp:cNvPr id="0" name=""/>
        <dsp:cNvSpPr/>
      </dsp:nvSpPr>
      <dsp:spPr>
        <a:xfrm>
          <a:off x="0" y="4651905"/>
          <a:ext cx="6571413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520700" rIns="510015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 err="1"/>
            <a:t>LeaderBoard</a:t>
          </a:r>
          <a:endParaRPr lang="en-US" sz="2500" kern="1200" dirty="0"/>
        </a:p>
      </dsp:txBody>
      <dsp:txXfrm>
        <a:off x="0" y="4651905"/>
        <a:ext cx="6571413" cy="1063125"/>
      </dsp:txXfrm>
    </dsp:sp>
    <dsp:sp modelId="{836706E3-F0AE-4A7C-99C9-1FE5D21A9AFA}">
      <dsp:nvSpPr>
        <dsp:cNvPr id="0" name=""/>
        <dsp:cNvSpPr/>
      </dsp:nvSpPr>
      <dsp:spPr>
        <a:xfrm>
          <a:off x="328570" y="428290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SQLite</a:t>
          </a:r>
          <a:endParaRPr lang="en-US" sz="2500" kern="1200" dirty="0"/>
        </a:p>
      </dsp:txBody>
      <dsp:txXfrm>
        <a:off x="364596" y="4318931"/>
        <a:ext cx="4527937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294060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Sprites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Instruções do Jogo</a:t>
          </a:r>
          <a:endParaRPr lang="en-US" sz="1700" kern="1200" dirty="0"/>
        </a:p>
      </dsp:txBody>
      <dsp:txXfrm>
        <a:off x="0" y="294060"/>
        <a:ext cx="6571413" cy="1017450"/>
      </dsp:txXfrm>
    </dsp:sp>
    <dsp:sp modelId="{E7529EA1-83BE-4A8A-8DB2-B7DC46055ABB}">
      <dsp:nvSpPr>
        <dsp:cNvPr id="0" name=""/>
        <dsp:cNvSpPr/>
      </dsp:nvSpPr>
      <dsp:spPr>
        <a:xfrm>
          <a:off x="328570" y="43140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Beatriz Lagos</a:t>
          </a:r>
          <a:endParaRPr lang="en-US" sz="1700" kern="1200" dirty="0"/>
        </a:p>
      </dsp:txBody>
      <dsp:txXfrm>
        <a:off x="353068" y="67638"/>
        <a:ext cx="4550993" cy="452844"/>
      </dsp:txXfrm>
    </dsp:sp>
    <dsp:sp modelId="{31F5168C-257A-40A6-B74D-5E8E0EBACA5C}">
      <dsp:nvSpPr>
        <dsp:cNvPr id="0" name=""/>
        <dsp:cNvSpPr/>
      </dsp:nvSpPr>
      <dsp:spPr>
        <a:xfrm>
          <a:off x="0" y="1654230"/>
          <a:ext cx="6571413" cy="1311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 err="1"/>
            <a:t>LeaderBoards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 err="1"/>
            <a:t>High</a:t>
          </a:r>
          <a:r>
            <a:rPr lang="pt-PT" sz="1700" kern="1200" dirty="0"/>
            <a:t> Scores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Winner Face</a:t>
          </a:r>
          <a:endParaRPr lang="en-US" sz="1700" kern="1200" dirty="0"/>
        </a:p>
      </dsp:txBody>
      <dsp:txXfrm>
        <a:off x="0" y="1654230"/>
        <a:ext cx="6571413" cy="1311975"/>
      </dsp:txXfrm>
    </dsp:sp>
    <dsp:sp modelId="{3DA1CB8D-5168-4B85-8EAF-D55E02F84496}">
      <dsp:nvSpPr>
        <dsp:cNvPr id="0" name=""/>
        <dsp:cNvSpPr/>
      </dsp:nvSpPr>
      <dsp:spPr>
        <a:xfrm>
          <a:off x="328570" y="1403310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Milena Mori</a:t>
          </a:r>
          <a:endParaRPr lang="en-US" sz="1700" kern="1200"/>
        </a:p>
      </dsp:txBody>
      <dsp:txXfrm>
        <a:off x="353068" y="1427808"/>
        <a:ext cx="4550993" cy="452844"/>
      </dsp:txXfrm>
    </dsp:sp>
    <dsp:sp modelId="{2B162108-0577-4654-AF00-1BB7CDBE8D00}">
      <dsp:nvSpPr>
        <dsp:cNvPr id="0" name=""/>
        <dsp:cNvSpPr/>
      </dsp:nvSpPr>
      <dsp:spPr>
        <a:xfrm>
          <a:off x="0" y="3308925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Geração</a:t>
          </a:r>
          <a:r>
            <a:rPr lang="en-US" sz="1700" kern="1200" dirty="0"/>
            <a:t> do </a:t>
          </a:r>
          <a:r>
            <a:rPr lang="en-US" sz="1700" kern="1200" dirty="0" err="1"/>
            <a:t>Mapa</a:t>
          </a:r>
          <a:r>
            <a:rPr lang="en-US" sz="1700" kern="1200" dirty="0"/>
            <a:t> de Jogo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Interação com Utilizador</a:t>
          </a:r>
          <a:endParaRPr lang="en-US" sz="1700" kern="1200" dirty="0"/>
        </a:p>
      </dsp:txBody>
      <dsp:txXfrm>
        <a:off x="0" y="3308925"/>
        <a:ext cx="6571413" cy="1017450"/>
      </dsp:txXfrm>
    </dsp:sp>
    <dsp:sp modelId="{4E12FA64-BD14-4B82-8502-45CEEFA9B47C}">
      <dsp:nvSpPr>
        <dsp:cNvPr id="0" name=""/>
        <dsp:cNvSpPr/>
      </dsp:nvSpPr>
      <dsp:spPr>
        <a:xfrm>
          <a:off x="328570" y="3058005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João Nascimento</a:t>
          </a:r>
        </a:p>
      </dsp:txBody>
      <dsp:txXfrm>
        <a:off x="353068" y="3082503"/>
        <a:ext cx="4550993" cy="452844"/>
      </dsp:txXfrm>
    </dsp:sp>
    <dsp:sp modelId="{2F4FAEE4-CCE3-4DDE-A12C-B48BCD1D216D}">
      <dsp:nvSpPr>
        <dsp:cNvPr id="0" name=""/>
        <dsp:cNvSpPr/>
      </dsp:nvSpPr>
      <dsp:spPr>
        <a:xfrm>
          <a:off x="0" y="4669095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Lógica do Jogo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 err="1"/>
            <a:t>Controlo</a:t>
          </a:r>
          <a:r>
            <a:rPr lang="en-US" sz="1700" b="0" i="0" kern="1200" dirty="0"/>
            <a:t> Corporal</a:t>
          </a:r>
          <a:endParaRPr lang="en-US" sz="1700" kern="1200" dirty="0"/>
        </a:p>
      </dsp:txBody>
      <dsp:txXfrm>
        <a:off x="0" y="4669095"/>
        <a:ext cx="6571413" cy="1017450"/>
      </dsp:txXfrm>
    </dsp:sp>
    <dsp:sp modelId="{5A5CE6C7-272E-464D-8224-E28798366F8A}">
      <dsp:nvSpPr>
        <dsp:cNvPr id="0" name=""/>
        <dsp:cNvSpPr/>
      </dsp:nvSpPr>
      <dsp:spPr>
        <a:xfrm>
          <a:off x="328570" y="4418175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Lucyanno Frota</a:t>
          </a:r>
        </a:p>
      </dsp:txBody>
      <dsp:txXfrm>
        <a:off x="353068" y="4442673"/>
        <a:ext cx="455099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0201A-9914-4FF1-B6E4-0806C47B9E6E}">
      <dsp:nvSpPr>
        <dsp:cNvPr id="0" name=""/>
        <dsp:cNvSpPr/>
      </dsp:nvSpPr>
      <dsp:spPr>
        <a:xfrm>
          <a:off x="0" y="237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C007A-48CA-4645-B13C-7D3FFC235685}">
      <dsp:nvSpPr>
        <dsp:cNvPr id="0" name=""/>
        <dsp:cNvSpPr/>
      </dsp:nvSpPr>
      <dsp:spPr>
        <a:xfrm>
          <a:off x="364587" y="273558"/>
          <a:ext cx="662886" cy="662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E8C0-4D5D-4858-8950-F9770C9ECCC6}">
      <dsp:nvSpPr>
        <dsp:cNvPr id="0" name=""/>
        <dsp:cNvSpPr/>
      </dsp:nvSpPr>
      <dsp:spPr>
        <a:xfrm>
          <a:off x="1392061" y="2378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Jogabilidade</a:t>
          </a:r>
          <a:endParaRPr lang="en-US" sz="2200" kern="1200"/>
        </a:p>
      </dsp:txBody>
      <dsp:txXfrm>
        <a:off x="1392061" y="2378"/>
        <a:ext cx="2957135" cy="1205248"/>
      </dsp:txXfrm>
    </dsp:sp>
    <dsp:sp modelId="{8CAC961A-2088-44D8-BE0D-A7C8EFA59DE6}">
      <dsp:nvSpPr>
        <dsp:cNvPr id="0" name=""/>
        <dsp:cNvSpPr/>
      </dsp:nvSpPr>
      <dsp:spPr>
        <a:xfrm>
          <a:off x="4349197" y="2378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Criar Controlos Robustos</a:t>
          </a:r>
          <a:endParaRPr lang="en-US" sz="1800" kern="1200"/>
        </a:p>
      </dsp:txBody>
      <dsp:txXfrm>
        <a:off x="4349197" y="2378"/>
        <a:ext cx="2222215" cy="1205248"/>
      </dsp:txXfrm>
    </dsp:sp>
    <dsp:sp modelId="{F6A15E29-4E03-4AF8-98C5-A208354EF88B}">
      <dsp:nvSpPr>
        <dsp:cNvPr id="0" name=""/>
        <dsp:cNvSpPr/>
      </dsp:nvSpPr>
      <dsp:spPr>
        <a:xfrm>
          <a:off x="0" y="150893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BDE52-B805-4C7D-98F2-03A392F15450}">
      <dsp:nvSpPr>
        <dsp:cNvPr id="0" name=""/>
        <dsp:cNvSpPr/>
      </dsp:nvSpPr>
      <dsp:spPr>
        <a:xfrm>
          <a:off x="364587" y="1780119"/>
          <a:ext cx="662886" cy="662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8D903-3A0C-43E3-95DA-E785F15F2383}">
      <dsp:nvSpPr>
        <dsp:cNvPr id="0" name=""/>
        <dsp:cNvSpPr/>
      </dsp:nvSpPr>
      <dsp:spPr>
        <a:xfrm>
          <a:off x="1392061" y="1508938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Usabilidade</a:t>
          </a:r>
          <a:endParaRPr lang="en-US" sz="2200" kern="1200"/>
        </a:p>
      </dsp:txBody>
      <dsp:txXfrm>
        <a:off x="1392061" y="1508938"/>
        <a:ext cx="2957135" cy="1205248"/>
      </dsp:txXfrm>
    </dsp:sp>
    <dsp:sp modelId="{8DC971DD-9E3A-4D2F-861E-AEEEB81B0E01}">
      <dsp:nvSpPr>
        <dsp:cNvPr id="0" name=""/>
        <dsp:cNvSpPr/>
      </dsp:nvSpPr>
      <dsp:spPr>
        <a:xfrm>
          <a:off x="4349197" y="1508938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Facilidade a Usar os Controlos</a:t>
          </a:r>
          <a:endParaRPr lang="en-US" sz="1800" kern="1200"/>
        </a:p>
      </dsp:txBody>
      <dsp:txXfrm>
        <a:off x="4349197" y="1508938"/>
        <a:ext cx="2222215" cy="1205248"/>
      </dsp:txXfrm>
    </dsp:sp>
    <dsp:sp modelId="{6BE162F8-D148-4C63-80BA-0C8BCBEFDDD4}">
      <dsp:nvSpPr>
        <dsp:cNvPr id="0" name=""/>
        <dsp:cNvSpPr/>
      </dsp:nvSpPr>
      <dsp:spPr>
        <a:xfrm>
          <a:off x="0" y="301549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12E1F-71EB-4BB2-A411-8999D2BEAB86}">
      <dsp:nvSpPr>
        <dsp:cNvPr id="0" name=""/>
        <dsp:cNvSpPr/>
      </dsp:nvSpPr>
      <dsp:spPr>
        <a:xfrm>
          <a:off x="364587" y="3286679"/>
          <a:ext cx="662886" cy="662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5D565-2E4C-4D59-8385-47A50343AF79}">
      <dsp:nvSpPr>
        <dsp:cNvPr id="0" name=""/>
        <dsp:cNvSpPr/>
      </dsp:nvSpPr>
      <dsp:spPr>
        <a:xfrm>
          <a:off x="1392061" y="3015499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Interatividade</a:t>
          </a:r>
          <a:endParaRPr lang="en-US" sz="2200" kern="1200"/>
        </a:p>
      </dsp:txBody>
      <dsp:txXfrm>
        <a:off x="1392061" y="3015499"/>
        <a:ext cx="2957135" cy="1205248"/>
      </dsp:txXfrm>
    </dsp:sp>
    <dsp:sp modelId="{01475BCF-DDCD-472F-B353-563B3F340E56}">
      <dsp:nvSpPr>
        <dsp:cNvPr id="0" name=""/>
        <dsp:cNvSpPr/>
      </dsp:nvSpPr>
      <dsp:spPr>
        <a:xfrm>
          <a:off x="4349197" y="3015499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Criar uma Experiência Imersiva</a:t>
          </a:r>
          <a:endParaRPr lang="en-US" sz="1800" kern="1200"/>
        </a:p>
      </dsp:txBody>
      <dsp:txXfrm>
        <a:off x="4349197" y="3015499"/>
        <a:ext cx="2222215" cy="1205248"/>
      </dsp:txXfrm>
    </dsp:sp>
    <dsp:sp modelId="{4F87F1EF-BD7A-461F-98BF-D7E6E4534D86}">
      <dsp:nvSpPr>
        <dsp:cNvPr id="0" name=""/>
        <dsp:cNvSpPr/>
      </dsp:nvSpPr>
      <dsp:spPr>
        <a:xfrm>
          <a:off x="0" y="452205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BFEA7-586C-45FA-B5C1-82A4030E6E39}">
      <dsp:nvSpPr>
        <dsp:cNvPr id="0" name=""/>
        <dsp:cNvSpPr/>
      </dsp:nvSpPr>
      <dsp:spPr>
        <a:xfrm>
          <a:off x="364587" y="4793240"/>
          <a:ext cx="662886" cy="662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5CD4D-435E-4E59-9D8F-E0FE3F6C2664}">
      <dsp:nvSpPr>
        <dsp:cNvPr id="0" name=""/>
        <dsp:cNvSpPr/>
      </dsp:nvSpPr>
      <dsp:spPr>
        <a:xfrm>
          <a:off x="1392061" y="452205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Implementação</a:t>
          </a:r>
          <a:endParaRPr lang="en-US" sz="2200" kern="1200"/>
        </a:p>
      </dsp:txBody>
      <dsp:txXfrm>
        <a:off x="1392061" y="4522059"/>
        <a:ext cx="5179351" cy="12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0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0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4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9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umbbell rack at gym">
            <a:extLst>
              <a:ext uri="{FF2B5EF4-FFF2-40B4-BE49-F238E27FC236}">
                <a16:creationId xmlns:a16="http://schemas.microsoft.com/office/drawing/2014/main" id="{83BECDD8-0A0C-48BF-ADE5-A0AD288A9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2" r="32079" b="2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1C42F-D5AD-4B22-87F7-CA034E60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678" y="1411816"/>
            <a:ext cx="4583190" cy="2577893"/>
          </a:xfrm>
        </p:spPr>
        <p:txBody>
          <a:bodyPr>
            <a:normAutofit/>
          </a:bodyPr>
          <a:lstStyle/>
          <a:p>
            <a:r>
              <a:rPr lang="pt-PT" sz="4200" dirty="0" err="1"/>
              <a:t>Let’s</a:t>
            </a:r>
            <a:r>
              <a:rPr lang="pt-PT" sz="4200" dirty="0"/>
              <a:t> </a:t>
            </a:r>
            <a:r>
              <a:rPr lang="pt-PT" sz="4200" dirty="0" err="1"/>
              <a:t>Get</a:t>
            </a:r>
            <a:r>
              <a:rPr lang="pt-PT" sz="4200" dirty="0"/>
              <a:t> REALLY </a:t>
            </a:r>
            <a:r>
              <a:rPr lang="pt-PT" sz="4200" dirty="0" err="1"/>
              <a:t>Fit</a:t>
            </a:r>
            <a:endParaRPr lang="en-US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C29A77-9B78-4F47-B6E0-7FCBC2AB3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571" y="4201530"/>
            <a:ext cx="4669405" cy="1364993"/>
          </a:xfrm>
        </p:spPr>
        <p:txBody>
          <a:bodyPr>
            <a:normAutofit fontScale="55000" lnSpcReduction="20000"/>
          </a:bodyPr>
          <a:lstStyle/>
          <a:p>
            <a:r>
              <a:rPr lang="pt-PT" dirty="0"/>
              <a:t>Trabalho realizado por:</a:t>
            </a:r>
          </a:p>
          <a:p>
            <a:r>
              <a:rPr lang="pt-PT" sz="2400" dirty="0" err="1"/>
              <a:t>Lucyanno</a:t>
            </a:r>
            <a:r>
              <a:rPr lang="pt-PT" sz="2400" dirty="0"/>
              <a:t> Frota  Nº201611621</a:t>
            </a:r>
          </a:p>
          <a:p>
            <a:r>
              <a:rPr lang="pt-PT" sz="2400" dirty="0"/>
              <a:t>Milena Mori Nº2016193815</a:t>
            </a:r>
          </a:p>
          <a:p>
            <a:r>
              <a:rPr lang="pt-PT" sz="2400" dirty="0"/>
              <a:t>Beatriz Lagos Nº2017257129</a:t>
            </a:r>
            <a:endParaRPr lang="pt-PT" sz="2400" b="1" dirty="0">
              <a:solidFill>
                <a:schemeClr val="bg1"/>
              </a:solidFill>
            </a:endParaRPr>
          </a:p>
          <a:p>
            <a:r>
              <a:rPr lang="pt-PT" sz="2400" dirty="0"/>
              <a:t>João Nascimento Nº2016255675 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987BA0F1-686A-4FAD-8E84-03B78B58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0338" y="-34418"/>
            <a:ext cx="9748983" cy="1034402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br>
              <a:rPr lang="pt-PT" sz="4900" dirty="0">
                <a:latin typeface="Amasis MT Pro Black" panose="020B0604020202020204" pitchFamily="18" charset="0"/>
              </a:rPr>
            </a:br>
            <a:r>
              <a:rPr lang="pt-PT" sz="4900" dirty="0">
                <a:latin typeface="Amasis MT Pro Black" panose="020B0604020202020204" pitchFamily="18" charset="0"/>
              </a:rPr>
              <a:t> Jogo Interativo do </a:t>
            </a:r>
            <a:r>
              <a:rPr lang="pt-PT" sz="4900" dirty="0" err="1">
                <a:latin typeface="Amasis MT Pro Black" panose="020B0604020202020204" pitchFamily="18" charset="0"/>
              </a:rPr>
              <a:t>Mario</a:t>
            </a:r>
            <a:endParaRPr lang="pt-PT" sz="4900" dirty="0">
              <a:latin typeface="Amasis MT Pro Black" panose="020B0604020202020204" pitchFamily="18" charset="0"/>
            </a:endParaRPr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8733D-7DCF-4E09-AF61-94E0A70CD48D}"/>
              </a:ext>
            </a:extLst>
          </p:cNvPr>
          <p:cNvSpPr txBox="1"/>
          <p:nvPr/>
        </p:nvSpPr>
        <p:spPr>
          <a:xfrm>
            <a:off x="7364218" y="1090353"/>
            <a:ext cx="3482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atin typeface="+mj-lt"/>
              </a:rPr>
              <a:t>Comandos</a:t>
            </a:r>
            <a:endParaRPr lang="pt-PT" sz="3600" dirty="0">
              <a:latin typeface="+mj-lt"/>
            </a:endParaRPr>
          </a:p>
        </p:txBody>
      </p:sp>
      <p:pic>
        <p:nvPicPr>
          <p:cNvPr id="19" name="Picture 2" descr="Lista traz os Jogos de Super Mario Bros. mais icônicos | Jogos de aventura  | TechTudo">
            <a:extLst>
              <a:ext uri="{FF2B5EF4-FFF2-40B4-BE49-F238E27FC236}">
                <a16:creationId xmlns:a16="http://schemas.microsoft.com/office/drawing/2014/main" id="{7E4E4D64-21BB-4106-A1DB-C10D78D0A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0" r="10916" b="1"/>
          <a:stretch/>
        </p:blipFill>
        <p:spPr bwMode="auto">
          <a:xfrm>
            <a:off x="770753" y="2546656"/>
            <a:ext cx="4151993" cy="3675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E604103D-F7CE-4F0C-94BC-29C717D6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46" y="2058182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5185FAF0-7672-4973-943D-EEC249E1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9905" y="2046034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Super Mario Jumping PNG Image | Mario, Super mario bros, Mario bros">
            <a:extLst>
              <a:ext uri="{FF2B5EF4-FFF2-40B4-BE49-F238E27FC236}">
                <a16:creationId xmlns:a16="http://schemas.microsoft.com/office/drawing/2014/main" id="{454A3889-26D0-41ED-8E99-C046B497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73" y="4400805"/>
            <a:ext cx="1134235" cy="233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rouch | MarioWiki | Fandom">
            <a:extLst>
              <a:ext uri="{FF2B5EF4-FFF2-40B4-BE49-F238E27FC236}">
                <a16:creationId xmlns:a16="http://schemas.microsoft.com/office/drawing/2014/main" id="{A064004E-F7AC-44BA-8F70-8C2B61E4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47" y="4788906"/>
            <a:ext cx="1555969" cy="155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lha de Discurso: Oval 5">
            <a:extLst>
              <a:ext uri="{FF2B5EF4-FFF2-40B4-BE49-F238E27FC236}">
                <a16:creationId xmlns:a16="http://schemas.microsoft.com/office/drawing/2014/main" id="{282F6084-54A3-4652-8999-8579EDE02A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5152904" y="192372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Bolha de Discurso: Oval 30">
            <a:extLst>
              <a:ext uri="{FF2B5EF4-FFF2-40B4-BE49-F238E27FC236}">
                <a16:creationId xmlns:a16="http://schemas.microsoft.com/office/drawing/2014/main" id="{0E16D424-5D2C-4BCB-BEE1-E0BF729996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397641" y="1887969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14D2A8-00AD-457C-AD78-F61934D3D37E}"/>
              </a:ext>
            </a:extLst>
          </p:cNvPr>
          <p:cNvSpPr txBox="1"/>
          <p:nvPr/>
        </p:nvSpPr>
        <p:spPr>
          <a:xfrm>
            <a:off x="5276699" y="2034289"/>
            <a:ext cx="106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RIGHT!</a:t>
            </a:r>
          </a:p>
        </p:txBody>
      </p:sp>
      <p:sp>
        <p:nvSpPr>
          <p:cNvPr id="32" name="Bolha de Discurso: Oval 31">
            <a:extLst>
              <a:ext uri="{FF2B5EF4-FFF2-40B4-BE49-F238E27FC236}">
                <a16:creationId xmlns:a16="http://schemas.microsoft.com/office/drawing/2014/main" id="{33005F2B-CE5E-437B-8CA4-88A9E07E7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5152904" y="4612494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7CC8AF-93EB-4E77-A9DD-0BB7343AAB7B}"/>
              </a:ext>
            </a:extLst>
          </p:cNvPr>
          <p:cNvSpPr txBox="1"/>
          <p:nvPr/>
        </p:nvSpPr>
        <p:spPr>
          <a:xfrm>
            <a:off x="5349198" y="4908882"/>
            <a:ext cx="10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JUMP!</a:t>
            </a:r>
          </a:p>
        </p:txBody>
      </p:sp>
      <p:sp>
        <p:nvSpPr>
          <p:cNvPr id="33" name="Bolha de Discurso: Oval 32">
            <a:extLst>
              <a:ext uri="{FF2B5EF4-FFF2-40B4-BE49-F238E27FC236}">
                <a16:creationId xmlns:a16="http://schemas.microsoft.com/office/drawing/2014/main" id="{21C0E4BE-C78D-4B11-BB62-37A8AAE04F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540085" y="4086303"/>
            <a:ext cx="1351913" cy="962109"/>
          </a:xfrm>
          <a:prstGeom prst="wedgeEllipseCallout">
            <a:avLst>
              <a:gd name="adj1" fmla="val -54342"/>
              <a:gd name="adj2" fmla="val 34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71B157-E1DE-4831-B335-A8250610CE10}"/>
              </a:ext>
            </a:extLst>
          </p:cNvPr>
          <p:cNvSpPr txBox="1"/>
          <p:nvPr/>
        </p:nvSpPr>
        <p:spPr>
          <a:xfrm>
            <a:off x="10572212" y="4382691"/>
            <a:ext cx="13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CROUCH!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12D7475-244B-4008-9BAB-14134921B004}"/>
              </a:ext>
            </a:extLst>
          </p:cNvPr>
          <p:cNvSpPr txBox="1"/>
          <p:nvPr/>
        </p:nvSpPr>
        <p:spPr>
          <a:xfrm>
            <a:off x="10647290" y="2007399"/>
            <a:ext cx="9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LEFT!</a:t>
            </a:r>
          </a:p>
        </p:txBody>
      </p:sp>
    </p:spTree>
    <p:extLst>
      <p:ext uri="{BB962C8B-B14F-4D97-AF65-F5344CB8AC3E}">
        <p14:creationId xmlns:p14="http://schemas.microsoft.com/office/powerpoint/2010/main" val="14935589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911600-C0BD-43FC-9E08-D8C86DF2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Ferramentas a Utilizar</a:t>
            </a:r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Marcador de Posição de Conteúdo 2">
            <a:extLst>
              <a:ext uri="{FF2B5EF4-FFF2-40B4-BE49-F238E27FC236}">
                <a16:creationId xmlns:a16="http://schemas.microsoft.com/office/drawing/2014/main" id="{37EBC61B-160B-7B90-04D3-C2D4EE2AE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19106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2633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15" y="1193061"/>
            <a:ext cx="3105985" cy="4238118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04741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C762E-1A13-4558-9701-C43873D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pPr algn="ctr"/>
            <a:r>
              <a:rPr lang="pt-PT" sz="4100" dirty="0"/>
              <a:t>Identificação das Dificuldades</a:t>
            </a:r>
            <a:endParaRPr lang="en-US" sz="4100" dirty="0"/>
          </a:p>
        </p:txBody>
      </p:sp>
      <p:graphicFrame>
        <p:nvGraphicFramePr>
          <p:cNvPr id="35" name="Marcador de Posição de Conteúdo 2">
            <a:extLst>
              <a:ext uri="{FF2B5EF4-FFF2-40B4-BE49-F238E27FC236}">
                <a16:creationId xmlns:a16="http://schemas.microsoft.com/office/drawing/2014/main" id="{3DB96EA4-438A-F87B-37B9-ECD7BDE66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50748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065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72BD8EE-0F21-49F2-8D19-1676CC66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15" b="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1B3540-CA67-415A-80DE-3DA968FE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cap="all" spc="1500">
                <a:ea typeface="Source Sans Pro SemiBold" panose="020B0603030403020204" pitchFamily="34" charset="0"/>
              </a:rPr>
              <a:t>Obrigado pela Atenção!</a:t>
            </a:r>
          </a:p>
        </p:txBody>
      </p:sp>
      <p:sp>
        <p:nvSpPr>
          <p:cNvPr id="7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108</Words>
  <Application>Microsoft Office PowerPoint</Application>
  <PresentationFormat>Ecrã Panorâmico</PresentationFormat>
  <Paragraphs>43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Amasis MT Pro Black</vt:lpstr>
      <vt:lpstr>Arial</vt:lpstr>
      <vt:lpstr>Source Sans Pro</vt:lpstr>
      <vt:lpstr>FunkyShapesVTI</vt:lpstr>
      <vt:lpstr>Let’s Get REALLY Fit</vt:lpstr>
      <vt:lpstr>  Jogo Interativo do Mario 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Get REALLY Fit</dc:title>
  <dc:creator>Carlos Alberto</dc:creator>
  <cp:lastModifiedBy>Beatriz Oliveira Reis da Rocha Lagos</cp:lastModifiedBy>
  <cp:revision>10</cp:revision>
  <dcterms:created xsi:type="dcterms:W3CDTF">2022-03-11T09:37:26Z</dcterms:created>
  <dcterms:modified xsi:type="dcterms:W3CDTF">2022-03-14T20:13:01Z</dcterms:modified>
</cp:coreProperties>
</file>